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1pPr>
    <a:lvl2pPr marL="0" marR="0" indent="4572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2pPr>
    <a:lvl3pPr marL="0" marR="0" indent="9144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3pPr>
    <a:lvl4pPr marL="0" marR="0" indent="13716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4pPr>
    <a:lvl5pPr marL="0" marR="0" indent="18288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5pPr>
    <a:lvl6pPr marL="0" marR="0" indent="22860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6pPr>
    <a:lvl7pPr marL="0" marR="0" indent="27432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7pPr>
    <a:lvl8pPr marL="0" marR="0" indent="32004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8pPr>
    <a:lvl9pPr marL="0" marR="0" indent="36576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DEEED"/>
          </a:solidFill>
        </a:fill>
      </a:tcStyle>
    </a:band2H>
    <a:firstCol>
      <a:tcTxStyle b="on" i="off">
        <a:font>
          <a:latin typeface="Proxima Nova"/>
          <a:ea typeface="Proxima Nova"/>
          <a:cs typeface="Proxima Nova"/>
        </a:font>
        <a:srgbClr val="000000"/>
      </a:tcTxStyle>
      <a:tcStyle>
        <a:tcBdr>
          <a:left>
            <a:ln w="12700" cap="flat">
              <a:noFill/>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wholeTbl>
    <a:band2H>
      <a:tcTxStyle b="def" i="def"/>
      <a:tcStyle>
        <a:tcBdr/>
        <a:fill>
          <a:solidFill>
            <a:schemeClr val="accent1">
              <a:hueOff val="-398243"/>
              <a:satOff val="23908"/>
              <a:lumOff val="10782"/>
            </a:schemeClr>
          </a:solidFill>
        </a:fill>
      </a:tcStyle>
    </a:band2H>
    <a:firstCol>
      <a:tcTxStyle b="on"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9CBD3"/>
          </a:solidFill>
        </a:fill>
      </a:tcStyle>
    </a:firstCol>
    <a:lastRow>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Proxima Nova"/>
          <a:ea typeface="Proxima Nova"/>
          <a:cs typeface="Proxima Nova"/>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7FA2B6"/>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FFFF"/>
          </a:solidFill>
        </a:fill>
      </a:tcStyle>
    </a:wholeTbl>
    <a:band2H>
      <a:tcTxStyle b="def" i="def"/>
      <a:tcStyle>
        <a:tcBdr/>
        <a:fill>
          <a:solidFill>
            <a:srgbClr val="E6DDDC"/>
          </a:solidFill>
        </a:fill>
      </a:tcStyle>
    </a:band2H>
    <a:firstCol>
      <a:tcTxStyle b="on"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4"/>
          </a:solidFill>
        </a:fill>
      </a:tcStyle>
    </a:firstCol>
    <a:lastRow>
      <a:tcTxStyle b="off"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254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FFFF"/>
          </a:solidFill>
        </a:fill>
      </a:tcStyle>
    </a:lastRow>
    <a:firstRow>
      <a:tcTxStyle b="on" i="off">
        <a:font>
          <a:latin typeface="Proxima Nova"/>
          <a:ea typeface="Proxima Nova"/>
          <a:cs typeface="Proxima Nov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DF6581"/>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6F7F2"/>
          </a:solidFill>
        </a:fill>
      </a:tcStyle>
    </a:wholeTbl>
    <a:band2H>
      <a:tcTxStyle b="def" i="def"/>
      <a:tcStyle>
        <a:tcBdr/>
        <a:fill>
          <a:solidFill>
            <a:schemeClr val="accent6">
              <a:hueOff val="887465"/>
              <a:satOff val="-30004"/>
              <a:lumOff val="6094"/>
            </a:schemeClr>
          </a:solidFill>
        </a:fill>
      </a:tcStyle>
    </a:band2H>
    <a:firstCol>
      <a:tcTxStyle b="on" i="off">
        <a:font>
          <a:latin typeface="Proxima Nova"/>
          <a:ea typeface="Proxima Nova"/>
          <a:cs typeface="Proxima Nov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6">
              <a:hueOff val="430252"/>
              <a:satOff val="-18978"/>
              <a:lumOff val="-19473"/>
            </a:schemeClr>
          </a:solidFill>
        </a:fill>
      </a:tcStyle>
    </a:firstCol>
    <a:lastRow>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6F7F2"/>
          </a:solidFill>
        </a:fill>
      </a:tcStyle>
    </a:lastRow>
    <a:firstRow>
      <a:tcTxStyle b="on" i="off">
        <a:font>
          <a:latin typeface="Proxima Nova"/>
          <a:ea typeface="Proxima Nova"/>
          <a:cs typeface="Proxima Nov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827A37"/>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satOff val="-3883"/>
              <a:lumOff val="14670"/>
            </a:schemeClr>
          </a:solidFill>
        </a:fill>
      </a:tcStyle>
    </a:wholeTbl>
    <a:band2H>
      <a:tcTxStyle b="def" i="def"/>
      <a:tcStyle>
        <a:tcBdr/>
        <a:fill>
          <a:solidFill>
            <a:srgbClr val="B5AEC4"/>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C78A6"/>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14B97"/>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14B97"/>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DEEED"/>
          </a:solidFill>
        </a:fill>
      </a:tcStyle>
    </a:band2H>
    <a:firstCol>
      <a:tcTxStyle b="on" i="off">
        <a:font>
          <a:latin typeface="Proxima Nova"/>
          <a:ea typeface="Proxima Nova"/>
          <a:cs typeface="Proxima Nova"/>
        </a:font>
        <a:srgbClr val="000000"/>
      </a:tcTxStyle>
      <a:tcStyle>
        <a:tcBdr>
          <a:left>
            <a:ln w="12700" cap="flat">
              <a:solidFill>
                <a:srgbClr val="6C6C6C"/>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D5D5D5"/>
          </a:solidFill>
        </a:fill>
      </a:tcStyle>
    </a:firstCol>
    <a:lastRow>
      <a:tcTxStyle b="on"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6C6C6C"/>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
          <a:latin typeface="Proxima Nova"/>
          <a:ea typeface="Proxima Nova"/>
          <a:cs typeface="Proxima Nova"/>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6C6C6C"/>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4" name="Shape 204"/>
          <p:cNvSpPr/>
          <p:nvPr>
            <p:ph type="sldImg"/>
          </p:nvPr>
        </p:nvSpPr>
        <p:spPr>
          <a:xfrm>
            <a:off x="1143000" y="685800"/>
            <a:ext cx="4572000" cy="3429000"/>
          </a:xfrm>
          <a:prstGeom prst="rect">
            <a:avLst/>
          </a:prstGeom>
        </p:spPr>
        <p:txBody>
          <a:bodyPr/>
          <a:lstStyle/>
          <a:p>
            <a:pPr/>
          </a:p>
        </p:txBody>
      </p:sp>
      <p:sp>
        <p:nvSpPr>
          <p:cNvPr id="205" name="Shape 20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Rectangle"/>
          <p:cNvSpPr txBox="1"/>
          <p:nvPr>
            <p:ph type="body" sz="quarter" idx="13"/>
          </p:nvPr>
        </p:nvSpPr>
        <p:spPr>
          <a:xfrm>
            <a:off x="2057400" y="11229761"/>
            <a:ext cx="20269200" cy="845948"/>
          </a:xfrm>
          <a:prstGeom prst="rect">
            <a:avLst/>
          </a:prstGeom>
        </p:spPr>
        <p:txBody>
          <a:bodyPr/>
          <a:lstStyle/>
          <a:p>
            <a:pPr/>
          </a:p>
        </p:txBody>
      </p:sp>
      <p:sp>
        <p:nvSpPr>
          <p:cNvPr id="13" name="Title Text"/>
          <p:cNvSpPr txBox="1"/>
          <p:nvPr>
            <p:ph type="title"/>
          </p:nvPr>
        </p:nvSpPr>
        <p:spPr>
          <a:prstGeom prst="rect">
            <a:avLst/>
          </a:prstGeom>
        </p:spPr>
        <p:txBody>
          <a:bodyPr/>
          <a:lstStyle/>
          <a:p>
            <a:pPr/>
            <a:r>
              <a:t>Title Text</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105" name="Rectangle"/>
          <p:cNvSpPr/>
          <p:nvPr/>
        </p:nvSpPr>
        <p:spPr>
          <a:xfrm>
            <a:off x="999500" y="1067048"/>
            <a:ext cx="22378886" cy="11581904"/>
          </a:xfrm>
          <a:prstGeom prst="rect">
            <a:avLst/>
          </a:prstGeom>
          <a:solidFill>
            <a:srgbClr val="F1E5E7"/>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06" name="Body Level One…"/>
          <p:cNvSpPr txBox="1"/>
          <p:nvPr>
            <p:ph type="body" sz="half" idx="1"/>
          </p:nvPr>
        </p:nvSpPr>
        <p:spPr>
          <a:xfrm>
            <a:off x="2057400" y="4261880"/>
            <a:ext cx="20269200" cy="5061561"/>
          </a:xfrm>
          <a:prstGeom prst="rect">
            <a:avLst/>
          </a:prstGeom>
        </p:spPr>
        <p:txBody>
          <a:bodyPr/>
          <a:lstStyle>
            <a:lvl1pPr>
              <a:defRPr b="0" sz="12000">
                <a:latin typeface="Canela Regular"/>
                <a:ea typeface="Canela Regular"/>
                <a:cs typeface="Canela Regular"/>
                <a:sym typeface="Canela Regular"/>
              </a:defRPr>
            </a:lvl1pPr>
            <a:lvl2pPr>
              <a:defRPr b="0" sz="12000">
                <a:latin typeface="Canela Regular"/>
                <a:ea typeface="Canela Regular"/>
                <a:cs typeface="Canela Regular"/>
                <a:sym typeface="Canela Regular"/>
              </a:defRPr>
            </a:lvl2pPr>
            <a:lvl3pPr>
              <a:defRPr b="0" sz="12000">
                <a:latin typeface="Canela Regular"/>
                <a:ea typeface="Canela Regular"/>
                <a:cs typeface="Canela Regular"/>
                <a:sym typeface="Canela Regular"/>
              </a:defRPr>
            </a:lvl3pPr>
            <a:lvl4pPr>
              <a:defRPr b="0" sz="12000">
                <a:latin typeface="Canela Regular"/>
                <a:ea typeface="Canela Regular"/>
                <a:cs typeface="Canela Regular"/>
                <a:sym typeface="Canela Regular"/>
              </a:defRPr>
            </a:lvl4pPr>
            <a:lvl5pPr>
              <a:defRPr b="0" sz="12000">
                <a:latin typeface="Canela Regular"/>
                <a:ea typeface="Canela Regular"/>
                <a:cs typeface="Canela Regular"/>
                <a:sym typeface="Canela Regular"/>
              </a:defRPr>
            </a:lvl5pPr>
          </a:lstStyle>
          <a:p>
            <a:pPr/>
            <a:r>
              <a:t>Body Level One</a:t>
            </a:r>
          </a:p>
          <a:p>
            <a:pPr lvl="1"/>
            <a:r>
              <a:t>Body Level Two</a:t>
            </a:r>
          </a:p>
          <a:p>
            <a:pPr lvl="2"/>
            <a:r>
              <a:t>Body Level Three</a:t>
            </a:r>
          </a:p>
          <a:p>
            <a:pPr lvl="3"/>
            <a:r>
              <a:t>Body Level Four</a:t>
            </a:r>
          </a:p>
          <a:p>
            <a:pPr lvl="4"/>
            <a:r>
              <a:t>Body Level Five</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14" name="Rectangle"/>
          <p:cNvSpPr/>
          <p:nvPr/>
        </p:nvSpPr>
        <p:spPr>
          <a:xfrm>
            <a:off x="1008907" y="1066849"/>
            <a:ext cx="22378886" cy="11582302"/>
          </a:xfrm>
          <a:prstGeom prst="rect">
            <a:avLst/>
          </a:prstGeom>
          <a:solidFill>
            <a:schemeClr val="accent1"/>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15" name="Rectangle"/>
          <p:cNvSpPr txBox="1"/>
          <p:nvPr>
            <p:ph type="body" sz="quarter" idx="13"/>
          </p:nvPr>
        </p:nvSpPr>
        <p:spPr>
          <a:xfrm>
            <a:off x="2057400" y="8113450"/>
            <a:ext cx="20269200" cy="845948"/>
          </a:xfrm>
          <a:prstGeom prst="rect">
            <a:avLst/>
          </a:prstGeom>
        </p:spPr>
        <p:txBody>
          <a:bodyPr anchor="t"/>
          <a:lstStyle/>
          <a:p>
            <a:pPr/>
          </a:p>
        </p:txBody>
      </p:sp>
      <p:sp>
        <p:nvSpPr>
          <p:cNvPr id="116" name="Body Level One…"/>
          <p:cNvSpPr txBox="1"/>
          <p:nvPr>
            <p:ph type="body" sz="half" idx="1"/>
          </p:nvPr>
        </p:nvSpPr>
        <p:spPr>
          <a:xfrm>
            <a:off x="2057400" y="3498790"/>
            <a:ext cx="20269200" cy="4814114"/>
          </a:xfrm>
          <a:prstGeom prst="rect">
            <a:avLst/>
          </a:prstGeom>
        </p:spPr>
        <p:txBody>
          <a:bodyPr anchor="b"/>
          <a:lstStyle>
            <a:lvl1pPr defTabSz="2438338">
              <a:lnSpc>
                <a:spcPct val="80000"/>
              </a:lnSpc>
              <a:defRPr b="0" spc="-500" sz="25000">
                <a:latin typeface="+mn-lt"/>
                <a:ea typeface="+mn-ea"/>
                <a:cs typeface="+mn-cs"/>
                <a:sym typeface="Canela Bold"/>
              </a:defRPr>
            </a:lvl1pPr>
            <a:lvl2pPr defTabSz="2438338">
              <a:lnSpc>
                <a:spcPct val="80000"/>
              </a:lnSpc>
              <a:defRPr b="0" spc="-500" sz="25000">
                <a:latin typeface="+mn-lt"/>
                <a:ea typeface="+mn-ea"/>
                <a:cs typeface="+mn-cs"/>
                <a:sym typeface="Canela Bold"/>
              </a:defRPr>
            </a:lvl2pPr>
            <a:lvl3pPr defTabSz="2438338">
              <a:lnSpc>
                <a:spcPct val="80000"/>
              </a:lnSpc>
              <a:defRPr b="0" spc="-500" sz="25000">
                <a:latin typeface="+mn-lt"/>
                <a:ea typeface="+mn-ea"/>
                <a:cs typeface="+mn-cs"/>
                <a:sym typeface="Canela Bold"/>
              </a:defRPr>
            </a:lvl3pPr>
            <a:lvl4pPr defTabSz="2438338">
              <a:lnSpc>
                <a:spcPct val="80000"/>
              </a:lnSpc>
              <a:defRPr b="0" spc="-500" sz="25000">
                <a:latin typeface="+mn-lt"/>
                <a:ea typeface="+mn-ea"/>
                <a:cs typeface="+mn-cs"/>
                <a:sym typeface="Canela Bold"/>
              </a:defRPr>
            </a:lvl4pPr>
            <a:lvl5pPr defTabSz="2438338">
              <a:lnSpc>
                <a:spcPct val="80000"/>
              </a:lnSpc>
              <a:defRPr b="0" spc="-500" sz="25000">
                <a:latin typeface="+mn-lt"/>
                <a:ea typeface="+mn-ea"/>
                <a:cs typeface="+mn-cs"/>
                <a:sym typeface="Canela Bold"/>
              </a:defRPr>
            </a:lvl5p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24" name="Rectangle"/>
          <p:cNvSpPr/>
          <p:nvPr/>
        </p:nvSpPr>
        <p:spPr>
          <a:xfrm>
            <a:off x="1008907" y="1064171"/>
            <a:ext cx="22378886" cy="11587658"/>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25" name="Body Level One…"/>
          <p:cNvSpPr txBox="1"/>
          <p:nvPr>
            <p:ph type="body" sz="quarter" idx="1"/>
          </p:nvPr>
        </p:nvSpPr>
        <p:spPr>
          <a:xfrm>
            <a:off x="5737745" y="5549900"/>
            <a:ext cx="12908510" cy="2628900"/>
          </a:xfrm>
          <a:prstGeom prst="rect">
            <a:avLst/>
          </a:prstGeom>
        </p:spPr>
        <p:txBody>
          <a:bodyPr/>
          <a:lstStyle>
            <a:lvl1pPr marL="320204" indent="-320204" algn="l" defTabSz="355600">
              <a:lnSpc>
                <a:spcPct val="80000"/>
              </a:lnSpc>
              <a:defRPr b="0" sz="7000">
                <a:latin typeface="Canela Deck Regular"/>
                <a:ea typeface="Canela Deck Regular"/>
                <a:cs typeface="Canela Deck Regular"/>
                <a:sym typeface="Canela Deck Regular"/>
              </a:defRPr>
            </a:lvl1pPr>
            <a:lvl2pPr marL="320204" indent="136995" algn="l" defTabSz="355600">
              <a:lnSpc>
                <a:spcPct val="80000"/>
              </a:lnSpc>
              <a:defRPr b="0" sz="7000">
                <a:latin typeface="Canela Deck Regular"/>
                <a:ea typeface="Canela Deck Regular"/>
                <a:cs typeface="Canela Deck Regular"/>
                <a:sym typeface="Canela Deck Regular"/>
              </a:defRPr>
            </a:lvl2pPr>
            <a:lvl3pPr marL="320204" indent="594195" algn="l" defTabSz="355600">
              <a:lnSpc>
                <a:spcPct val="80000"/>
              </a:lnSpc>
              <a:defRPr b="0" sz="7000">
                <a:latin typeface="Canela Deck Regular"/>
                <a:ea typeface="Canela Deck Regular"/>
                <a:cs typeface="Canela Deck Regular"/>
                <a:sym typeface="Canela Deck Regular"/>
              </a:defRPr>
            </a:lvl3pPr>
            <a:lvl4pPr marL="320204" indent="1051395" algn="l" defTabSz="355600">
              <a:lnSpc>
                <a:spcPct val="80000"/>
              </a:lnSpc>
              <a:defRPr b="0" sz="7000">
                <a:latin typeface="Canela Deck Regular"/>
                <a:ea typeface="Canela Deck Regular"/>
                <a:cs typeface="Canela Deck Regular"/>
                <a:sym typeface="Canela Deck Regular"/>
              </a:defRPr>
            </a:lvl4pPr>
            <a:lvl5pPr marL="320204" indent="1508595" algn="l" defTabSz="355600">
              <a:lnSpc>
                <a:spcPct val="80000"/>
              </a:lnSpc>
              <a:defRPr b="0" sz="7000">
                <a:latin typeface="Canela Deck Regular"/>
                <a:ea typeface="Canela Deck Regular"/>
                <a:cs typeface="Canela Deck Regular"/>
                <a:sym typeface="Canela Deck Regular"/>
              </a:defRPr>
            </a:lvl5pPr>
          </a:lstStyle>
          <a:p>
            <a:pPr/>
            <a:r>
              <a:t>Body Level One</a:t>
            </a:r>
          </a:p>
          <a:p>
            <a:pPr lvl="1"/>
            <a:r>
              <a:t>Body Level Two</a:t>
            </a:r>
          </a:p>
          <a:p>
            <a:pPr lvl="2"/>
            <a:r>
              <a:t>Body Level Three</a:t>
            </a:r>
          </a:p>
          <a:p>
            <a:pPr lvl="3"/>
            <a:r>
              <a:t>Body Level Four</a:t>
            </a:r>
          </a:p>
          <a:p>
            <a:pPr lvl="4"/>
            <a:r>
              <a:t>Body Level Five</a:t>
            </a:r>
          </a:p>
        </p:txBody>
      </p:sp>
      <p:sp>
        <p:nvSpPr>
          <p:cNvPr id="126" name="Rectangle"/>
          <p:cNvSpPr txBox="1"/>
          <p:nvPr>
            <p:ph type="body" sz="quarter" idx="13"/>
          </p:nvPr>
        </p:nvSpPr>
        <p:spPr>
          <a:xfrm>
            <a:off x="6100233" y="9999201"/>
            <a:ext cx="12546022" cy="508001"/>
          </a:xfrm>
          <a:prstGeom prst="rect">
            <a:avLst/>
          </a:prstGeom>
        </p:spPr>
        <p:txBody>
          <a:bodyPr anchor="t"/>
          <a:lstStyle/>
          <a:p>
            <a:pPr algn="l" defTabSz="355600">
              <a:lnSpc>
                <a:spcPct val="140000"/>
              </a:lnSpc>
              <a:defRPr spc="26" sz="2700"/>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34" name="153339838_1340x2010.jpg"/>
          <p:cNvSpPr/>
          <p:nvPr>
            <p:ph type="pic" sz="half" idx="13"/>
          </p:nvPr>
        </p:nvSpPr>
        <p:spPr>
          <a:xfrm>
            <a:off x="12191256" y="1066800"/>
            <a:ext cx="11190189" cy="11582401"/>
          </a:xfrm>
          <a:prstGeom prst="rect">
            <a:avLst/>
          </a:prstGeom>
        </p:spPr>
        <p:txBody>
          <a:bodyPr lIns="91439" tIns="45719" rIns="91439" bIns="45719" anchor="t">
            <a:noAutofit/>
          </a:bodyPr>
          <a:lstStyle/>
          <a:p>
            <a:pPr/>
          </a:p>
        </p:txBody>
      </p:sp>
      <p:sp>
        <p:nvSpPr>
          <p:cNvPr id="135" name="936299162_1323x1986.jpg"/>
          <p:cNvSpPr/>
          <p:nvPr>
            <p:ph type="pic" sz="quarter" idx="14"/>
          </p:nvPr>
        </p:nvSpPr>
        <p:spPr>
          <a:xfrm>
            <a:off x="1003300" y="1066800"/>
            <a:ext cx="11201401" cy="5791200"/>
          </a:xfrm>
          <a:prstGeom prst="rect">
            <a:avLst/>
          </a:prstGeom>
        </p:spPr>
        <p:txBody>
          <a:bodyPr lIns="91439" tIns="45719" rIns="91439" bIns="45719" anchor="t">
            <a:noAutofit/>
          </a:bodyPr>
          <a:lstStyle/>
          <a:p>
            <a:pPr/>
          </a:p>
        </p:txBody>
      </p:sp>
      <p:sp>
        <p:nvSpPr>
          <p:cNvPr id="136" name="101883338_1323x1985.jpg"/>
          <p:cNvSpPr/>
          <p:nvPr>
            <p:ph type="pic" sz="quarter" idx="15"/>
          </p:nvPr>
        </p:nvSpPr>
        <p:spPr>
          <a:xfrm>
            <a:off x="1003300" y="6845249"/>
            <a:ext cx="11201400" cy="5791200"/>
          </a:xfrm>
          <a:prstGeom prst="rect">
            <a:avLst/>
          </a:prstGeom>
        </p:spPr>
        <p:txBody>
          <a:bodyPr lIns="91439" tIns="45719" rIns="91439" bIns="45719" anchor="t">
            <a:noAutofit/>
          </a:bodyPr>
          <a:lstStyle/>
          <a:p>
            <a:pPr/>
          </a:p>
        </p:txBody>
      </p:sp>
      <p:sp>
        <p:nvSpPr>
          <p:cNvPr id="137" name="Slide Number"/>
          <p:cNvSpPr txBox="1"/>
          <p:nvPr>
            <p:ph type="sldNum" sz="quarter" idx="2"/>
          </p:nvPr>
        </p:nvSpPr>
        <p:spPr>
          <a:xfrm>
            <a:off x="12043207"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44" name="913369614_2691x1794.jpg"/>
          <p:cNvSpPr/>
          <p:nvPr>
            <p:ph type="pic" idx="13"/>
          </p:nvPr>
        </p:nvSpPr>
        <p:spPr>
          <a:xfrm>
            <a:off x="1003300" y="1064617"/>
            <a:ext cx="22373821" cy="11586806"/>
          </a:xfrm>
          <a:prstGeom prst="rect">
            <a:avLst/>
          </a:prstGeom>
        </p:spPr>
        <p:txBody>
          <a:bodyPr lIns="91439" tIns="45719" rIns="91439" bIns="45719" anchor="t">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plash - Blue">
    <p:bg>
      <p:bgPr>
        <a:gradFill flip="none" rotWithShape="1">
          <a:gsLst>
            <a:gs pos="0">
              <a:srgbClr val="2F50B3"/>
            </a:gs>
            <a:gs pos="100000">
              <a:srgbClr val="1E2E8D"/>
            </a:gs>
          </a:gsLst>
          <a:lin ang="5400000" scaled="0"/>
        </a:gradFill>
      </p:bgPr>
    </p:bg>
    <p:spTree>
      <p:nvGrpSpPr>
        <p:cNvPr id="1" name=""/>
        <p:cNvGrpSpPr/>
        <p:nvPr/>
      </p:nvGrpSpPr>
      <p:grpSpPr>
        <a:xfrm>
          <a:off x="0" y="0"/>
          <a:ext cx="0" cy="0"/>
          <a:chOff x="0" y="0"/>
          <a:chExt cx="0" cy="0"/>
        </a:xfrm>
      </p:grpSpPr>
      <p:sp>
        <p:nvSpPr>
          <p:cNvPr id="159" name="Slide Number"/>
          <p:cNvSpPr txBox="1"/>
          <p:nvPr>
            <p:ph type="sldNum" sz="quarter" idx="2"/>
          </p:nvPr>
        </p:nvSpPr>
        <p:spPr>
          <a:xfrm>
            <a:off x="23422632" y="12769798"/>
            <a:ext cx="368574" cy="381001"/>
          </a:xfrm>
          <a:prstGeom prst="rect">
            <a:avLst/>
          </a:prstGeom>
        </p:spPr>
        <p:txBody>
          <a:bodyPr/>
          <a:lstStyle>
            <a:lvl1pPr defTabSz="584200">
              <a:defRPr b="1" sz="1800">
                <a:solidFill>
                  <a:srgbClr val="FFFFFF"/>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 Main">
    <p:bg>
      <p:bgPr>
        <a:solidFill>
          <a:srgbClr val="FFFFFF"/>
        </a:solidFill>
      </p:bgPr>
    </p:bg>
    <p:spTree>
      <p:nvGrpSpPr>
        <p:cNvPr id="1" name=""/>
        <p:cNvGrpSpPr/>
        <p:nvPr/>
      </p:nvGrpSpPr>
      <p:grpSpPr>
        <a:xfrm>
          <a:off x="0" y="0"/>
          <a:ext cx="0" cy="0"/>
          <a:chOff x="0" y="0"/>
          <a:chExt cx="0" cy="0"/>
        </a:xfrm>
      </p:grpSpPr>
      <p:sp>
        <p:nvSpPr>
          <p:cNvPr id="166" name="Rectangle"/>
          <p:cNvSpPr/>
          <p:nvPr/>
        </p:nvSpPr>
        <p:spPr>
          <a:xfrm>
            <a:off x="1579" y="-8458"/>
            <a:ext cx="24380844" cy="256369"/>
          </a:xfrm>
          <a:prstGeom prst="rect">
            <a:avLst/>
          </a:prstGeom>
          <a:solidFill>
            <a:srgbClr val="479ED4"/>
          </a:solidFill>
          <a:ln w="12700">
            <a:miter lim="400000"/>
          </a:ln>
        </p:spPr>
        <p:txBody>
          <a:bodyPr lIns="50800" tIns="50800" rIns="50800" bIns="50800" anchor="ct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7" name="© 2018 IBM Corporation  /"/>
          <p:cNvSpPr txBox="1"/>
          <p:nvPr/>
        </p:nvSpPr>
        <p:spPr>
          <a:xfrm>
            <a:off x="2082662" y="13069357"/>
            <a:ext cx="3857258"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3658572">
              <a:lnSpc>
                <a:spcPct val="100000"/>
              </a:lnSpc>
              <a:spcBef>
                <a:spcPts val="0"/>
              </a:spcBef>
              <a:defRPr sz="1200">
                <a:latin typeface="Helvetica"/>
                <a:ea typeface="Helvetica"/>
                <a:cs typeface="Helvetica"/>
                <a:sym typeface="Helvetica"/>
              </a:defRPr>
            </a:lvl1pPr>
          </a:lstStyle>
          <a:p>
            <a:pPr/>
            <a:r>
              <a:t>© 2020 IBM Services | Confidential Internal Use Only</a:t>
            </a:r>
          </a:p>
        </p:txBody>
      </p:sp>
      <p:pic>
        <p:nvPicPr>
          <p:cNvPr id="168" name="Picture 7" descr="Picture 7"/>
          <p:cNvPicPr>
            <a:picLocks noChangeAspect="1"/>
          </p:cNvPicPr>
          <p:nvPr/>
        </p:nvPicPr>
        <p:blipFill>
          <a:blip r:embed="rId2">
            <a:extLst/>
          </a:blip>
          <a:stretch>
            <a:fillRect/>
          </a:stretch>
        </p:blipFill>
        <p:spPr>
          <a:xfrm>
            <a:off x="23251642" y="12911938"/>
            <a:ext cx="747758" cy="301950"/>
          </a:xfrm>
          <a:prstGeom prst="rect">
            <a:avLst/>
          </a:prstGeom>
          <a:ln w="12700">
            <a:miter lim="400000"/>
          </a:ln>
        </p:spPr>
      </p:pic>
      <p:pic>
        <p:nvPicPr>
          <p:cNvPr id="169" name="ix-blk.png" descr="ix-blk.png"/>
          <p:cNvPicPr>
            <a:picLocks noChangeAspect="1"/>
          </p:cNvPicPr>
          <p:nvPr/>
        </p:nvPicPr>
        <p:blipFill>
          <a:blip r:embed="rId3">
            <a:extLst/>
          </a:blip>
          <a:srcRect l="0" t="0" r="0" b="54"/>
          <a:stretch>
            <a:fillRect/>
          </a:stretch>
        </p:blipFill>
        <p:spPr>
          <a:xfrm>
            <a:off x="383244" y="12888986"/>
            <a:ext cx="1273878" cy="322094"/>
          </a:xfrm>
          <a:prstGeom prst="rect">
            <a:avLst/>
          </a:prstGeom>
          <a:ln w="12700">
            <a:miter lim="400000"/>
          </a:ln>
        </p:spPr>
      </p:pic>
      <p:sp>
        <p:nvSpPr>
          <p:cNvPr id="170" name="Slide Number"/>
          <p:cNvSpPr txBox="1"/>
          <p:nvPr>
            <p:ph type="sldNum" sz="quarter" idx="2"/>
          </p:nvPr>
        </p:nvSpPr>
        <p:spPr>
          <a:xfrm>
            <a:off x="23317165" y="12769798"/>
            <a:ext cx="368574" cy="381001"/>
          </a:xfrm>
          <a:prstGeom prst="rect">
            <a:avLst/>
          </a:prstGeom>
        </p:spPr>
        <p:txBody>
          <a:bodyPr/>
          <a:lstStyle>
            <a:lvl1pPr defTabSz="584200">
              <a:defRPr b="1" sz="1800">
                <a:solidFill>
                  <a:srgbClr val="479ED4"/>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 12 GRID">
    <p:bg>
      <p:bgPr>
        <a:solidFill>
          <a:srgbClr val="FFFFFF"/>
        </a:solidFill>
      </p:bgPr>
    </p:bg>
    <p:spTree>
      <p:nvGrpSpPr>
        <p:cNvPr id="1" name=""/>
        <p:cNvGrpSpPr/>
        <p:nvPr/>
      </p:nvGrpSpPr>
      <p:grpSpPr>
        <a:xfrm>
          <a:off x="0" y="0"/>
          <a:ext cx="0" cy="0"/>
          <a:chOff x="0" y="0"/>
          <a:chExt cx="0" cy="0"/>
        </a:xfrm>
      </p:grpSpPr>
      <p:sp>
        <p:nvSpPr>
          <p:cNvPr id="177" name="AT&amp;T + IBM CONFIDENTIAL"/>
          <p:cNvSpPr txBox="1"/>
          <p:nvPr/>
        </p:nvSpPr>
        <p:spPr>
          <a:xfrm>
            <a:off x="18774261" y="12757098"/>
            <a:ext cx="424136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1828800">
              <a:lnSpc>
                <a:spcPct val="100000"/>
              </a:lnSpc>
              <a:spcBef>
                <a:spcPts val="0"/>
              </a:spcBef>
              <a:defRPr spc="396" sz="1800">
                <a:solidFill>
                  <a:srgbClr val="3C3C3C"/>
                </a:solidFill>
                <a:latin typeface="Helvetica"/>
                <a:ea typeface="Helvetica"/>
                <a:cs typeface="Helvetica"/>
                <a:sym typeface="Helvetica"/>
              </a:defRPr>
            </a:lvl1pPr>
          </a:lstStyle>
          <a:p>
            <a:pPr/>
            <a:r>
              <a:t>AT&amp;T + IBM CONFIDENTIAL</a:t>
            </a:r>
          </a:p>
        </p:txBody>
      </p:sp>
      <p:sp>
        <p:nvSpPr>
          <p:cNvPr id="178" name="Rectangle"/>
          <p:cNvSpPr/>
          <p:nvPr/>
        </p:nvSpPr>
        <p:spPr>
          <a:xfrm>
            <a:off x="1577" y="4242"/>
            <a:ext cx="24380848" cy="157200"/>
          </a:xfrm>
          <a:prstGeom prst="rect">
            <a:avLst/>
          </a:prstGeom>
          <a:solidFill>
            <a:srgbClr val="479ED4"/>
          </a:solidFill>
          <a:ln w="12700">
            <a:miter lim="400000"/>
          </a:ln>
        </p:spPr>
        <p:txBody>
          <a:bodyPr lIns="101600" tIns="101600" rIns="101600" bIns="101600" anchor="ct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9" name="Slide Number"/>
          <p:cNvSpPr txBox="1"/>
          <p:nvPr>
            <p:ph type="sldNum" sz="quarter" idx="2"/>
          </p:nvPr>
        </p:nvSpPr>
        <p:spPr>
          <a:xfrm>
            <a:off x="23380662" y="12668200"/>
            <a:ext cx="470174" cy="482601"/>
          </a:xfrm>
          <a:prstGeom prst="rect">
            <a:avLst/>
          </a:prstGeom>
        </p:spPr>
        <p:txBody>
          <a:bodyPr lIns="101600" tIns="101600" rIns="101600" bIns="101600"/>
          <a:lstStyle>
            <a:lvl1pPr defTabSz="584200">
              <a:defRPr b="1" sz="1800">
                <a:solidFill>
                  <a:srgbClr val="479ED4"/>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 Main">
    <p:bg>
      <p:bgPr>
        <a:solidFill>
          <a:srgbClr val="FFFFFF"/>
        </a:solidFill>
      </p:bgPr>
    </p:bg>
    <p:spTree>
      <p:nvGrpSpPr>
        <p:cNvPr id="1" name=""/>
        <p:cNvGrpSpPr/>
        <p:nvPr/>
      </p:nvGrpSpPr>
      <p:grpSpPr>
        <a:xfrm>
          <a:off x="0" y="0"/>
          <a:ext cx="0" cy="0"/>
          <a:chOff x="0" y="0"/>
          <a:chExt cx="0" cy="0"/>
        </a:xfrm>
      </p:grpSpPr>
      <p:sp>
        <p:nvSpPr>
          <p:cNvPr id="186" name="Slide Number"/>
          <p:cNvSpPr txBox="1"/>
          <p:nvPr>
            <p:ph type="sldNum" sz="quarter" idx="2"/>
          </p:nvPr>
        </p:nvSpPr>
        <p:spPr>
          <a:xfrm>
            <a:off x="23431462" y="12769798"/>
            <a:ext cx="368574" cy="381001"/>
          </a:xfrm>
          <a:prstGeom prst="rect">
            <a:avLst/>
          </a:prstGeom>
        </p:spPr>
        <p:txBody>
          <a:bodyPr/>
          <a:lstStyle>
            <a:lvl1pPr defTabSz="584200">
              <a:defRPr b="1" sz="1800">
                <a:solidFill>
                  <a:srgbClr val="479ED4"/>
                </a:solidFill>
                <a:latin typeface="Helvetica"/>
                <a:ea typeface="Helvetica"/>
                <a:cs typeface="Helvetica"/>
                <a:sym typeface="Helvetica"/>
              </a:defRPr>
            </a:lvl1pPr>
          </a:lstStyle>
          <a:p>
            <a:pPr/>
            <a:fld id="{86CB4B4D-7CA3-9044-876B-883B54F8677D}" type="slidenum"/>
          </a:p>
        </p:txBody>
      </p:sp>
      <p:sp>
        <p:nvSpPr>
          <p:cNvPr id="187" name="AT&amp;T + IBM CONFIDENTIAL"/>
          <p:cNvSpPr txBox="1"/>
          <p:nvPr/>
        </p:nvSpPr>
        <p:spPr>
          <a:xfrm>
            <a:off x="19352619" y="12757098"/>
            <a:ext cx="3663008"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2438338">
              <a:defRPr spc="198" sz="1800">
                <a:solidFill>
                  <a:srgbClr val="3C3C3C"/>
                </a:solidFill>
                <a:latin typeface="Helvetica"/>
                <a:ea typeface="Helvetica"/>
                <a:cs typeface="Helvetica"/>
                <a:sym typeface="Helvetica"/>
              </a:defRPr>
            </a:lvl1pPr>
          </a:lstStyle>
          <a:p>
            <a:pPr/>
            <a:r>
              <a:t>AT&amp;T + IBM CONFIDENTIAL</a:t>
            </a:r>
          </a:p>
        </p:txBody>
      </p:sp>
      <p:sp>
        <p:nvSpPr>
          <p:cNvPr id="188" name="Rectangle"/>
          <p:cNvSpPr/>
          <p:nvPr/>
        </p:nvSpPr>
        <p:spPr>
          <a:xfrm>
            <a:off x="1578" y="4242"/>
            <a:ext cx="24380845" cy="256369"/>
          </a:xfrm>
          <a:prstGeom prst="rect">
            <a:avLst/>
          </a:prstGeom>
          <a:solidFill>
            <a:srgbClr val="479ED4"/>
          </a:solidFill>
          <a:ln w="12700">
            <a:miter lim="400000"/>
          </a:ln>
        </p:spPr>
        <p:txBody>
          <a:bodyPr lIns="50800" tIns="50800" rIns="50800" bIns="50800" anchor="ct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1" name="157720189_2642x1761.jpg"/>
          <p:cNvSpPr/>
          <p:nvPr>
            <p:ph type="pic" idx="13"/>
          </p:nvPr>
        </p:nvSpPr>
        <p:spPr>
          <a:xfrm>
            <a:off x="1003300" y="1060450"/>
            <a:ext cx="22377401" cy="11582401"/>
          </a:xfrm>
          <a:prstGeom prst="rect">
            <a:avLst/>
          </a:prstGeom>
        </p:spPr>
        <p:txBody>
          <a:bodyPr lIns="91439" tIns="45719" rIns="91439" bIns="45719" anchor="t">
            <a:noAutofit/>
          </a:bodyPr>
          <a:lstStyle/>
          <a:p>
            <a:pPr/>
          </a:p>
        </p:txBody>
      </p:sp>
      <p:sp>
        <p:nvSpPr>
          <p:cNvPr id="22" name="Rectangle"/>
          <p:cNvSpPr txBox="1"/>
          <p:nvPr>
            <p:ph type="body" sz="quarter" idx="14"/>
          </p:nvPr>
        </p:nvSpPr>
        <p:spPr>
          <a:xfrm>
            <a:off x="2057400" y="11229761"/>
            <a:ext cx="20269200" cy="845948"/>
          </a:xfrm>
          <a:prstGeom prst="rect">
            <a:avLst/>
          </a:prstGeom>
        </p:spPr>
        <p:txBody>
          <a:bodyPr/>
          <a:lstStyle/>
          <a:p>
            <a:pPr>
              <a:defRPr>
                <a:solidFill>
                  <a:srgbClr val="FFFFFF"/>
                </a:solidFill>
              </a:defRPr>
            </a:pPr>
          </a:p>
        </p:txBody>
      </p:sp>
      <p:sp>
        <p:nvSpPr>
          <p:cNvPr id="23" name="Title Text"/>
          <p:cNvSpPr txBox="1"/>
          <p:nvPr>
            <p:ph type="title"/>
          </p:nvPr>
        </p:nvSpPr>
        <p:spPr>
          <a:xfrm>
            <a:off x="2057400" y="2865468"/>
            <a:ext cx="20269200" cy="5359401"/>
          </a:xfrm>
          <a:prstGeom prst="rect">
            <a:avLst/>
          </a:prstGeom>
        </p:spPr>
        <p:txBody>
          <a:bodyPr/>
          <a:lstStyle>
            <a:lvl1pPr>
              <a:defRPr>
                <a:solidFill>
                  <a:srgbClr val="FFFFFF"/>
                </a:solidFill>
              </a:defRPr>
            </a:lvl1pPr>
          </a:lstStyle>
          <a:p>
            <a:pPr/>
            <a:r>
              <a:t>Title Text</a:t>
            </a:r>
          </a:p>
        </p:txBody>
      </p:sp>
      <p:sp>
        <p:nvSpPr>
          <p:cNvPr id="24" name="Slide Number"/>
          <p:cNvSpPr txBox="1"/>
          <p:nvPr>
            <p:ph type="sldNum" sz="quarter" idx="2"/>
          </p:nvPr>
        </p:nvSpPr>
        <p:spPr>
          <a:xfrm>
            <a:off x="12039599"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vider">
    <p:bg>
      <p:bgPr>
        <a:gradFill flip="none" rotWithShape="1">
          <a:gsLst>
            <a:gs pos="0">
              <a:srgbClr val="009FDB"/>
            </a:gs>
            <a:gs pos="100000">
              <a:srgbClr val="0079B1"/>
            </a:gs>
          </a:gsLst>
          <a:lin ang="5400000" scaled="0"/>
        </a:gradFill>
      </p:bgPr>
    </p:bg>
    <p:spTree>
      <p:nvGrpSpPr>
        <p:cNvPr id="1" name=""/>
        <p:cNvGrpSpPr/>
        <p:nvPr/>
      </p:nvGrpSpPr>
      <p:grpSpPr>
        <a:xfrm>
          <a:off x="0" y="0"/>
          <a:ext cx="0" cy="0"/>
          <a:chOff x="0" y="0"/>
          <a:chExt cx="0" cy="0"/>
        </a:xfrm>
      </p:grpSpPr>
      <p:sp>
        <p:nvSpPr>
          <p:cNvPr id="195" name="© 2018 IBM Corporation  /"/>
          <p:cNvSpPr txBox="1"/>
          <p:nvPr/>
        </p:nvSpPr>
        <p:spPr>
          <a:xfrm>
            <a:off x="2082662" y="13069357"/>
            <a:ext cx="413277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1829286">
              <a:lnSpc>
                <a:spcPct val="100000"/>
              </a:lnSpc>
              <a:spcBef>
                <a:spcPts val="0"/>
              </a:spcBef>
              <a:defRPr sz="1200">
                <a:solidFill>
                  <a:srgbClr val="FFFFFF"/>
                </a:solidFill>
                <a:latin typeface="Helvetica"/>
                <a:ea typeface="Helvetica"/>
                <a:cs typeface="Helvetica"/>
                <a:sym typeface="Helvetica"/>
              </a:defRPr>
            </a:lvl1pPr>
          </a:lstStyle>
          <a:p>
            <a:pPr/>
            <a:r>
              <a:t>© 2020 IBM Services Confidential | Internal Use Only</a:t>
            </a:r>
          </a:p>
        </p:txBody>
      </p:sp>
      <p:pic>
        <p:nvPicPr>
          <p:cNvPr id="196" name="image3.png" descr="image3.png"/>
          <p:cNvPicPr>
            <a:picLocks noChangeAspect="1"/>
          </p:cNvPicPr>
          <p:nvPr/>
        </p:nvPicPr>
        <p:blipFill>
          <a:blip r:embed="rId2">
            <a:extLst/>
          </a:blip>
          <a:srcRect l="0" t="0" r="0" b="55"/>
          <a:stretch>
            <a:fillRect/>
          </a:stretch>
        </p:blipFill>
        <p:spPr>
          <a:xfrm>
            <a:off x="383244" y="12888986"/>
            <a:ext cx="1273878" cy="322092"/>
          </a:xfrm>
          <a:prstGeom prst="rect">
            <a:avLst/>
          </a:prstGeom>
          <a:ln w="12700">
            <a:miter lim="400000"/>
          </a:ln>
        </p:spPr>
      </p:pic>
      <p:pic>
        <p:nvPicPr>
          <p:cNvPr id="197" name="image6.png" descr="image6.png"/>
          <p:cNvPicPr>
            <a:picLocks noChangeAspect="1"/>
          </p:cNvPicPr>
          <p:nvPr/>
        </p:nvPicPr>
        <p:blipFill>
          <a:blip r:embed="rId3">
            <a:extLst/>
          </a:blip>
          <a:stretch>
            <a:fillRect/>
          </a:stretch>
        </p:blipFill>
        <p:spPr>
          <a:xfrm>
            <a:off x="23251639" y="12899238"/>
            <a:ext cx="747758" cy="301950"/>
          </a:xfrm>
          <a:prstGeom prst="rect">
            <a:avLst/>
          </a:prstGeom>
          <a:ln w="12700">
            <a:miter lim="400000"/>
          </a:ln>
        </p:spPr>
      </p:pic>
      <p:sp>
        <p:nvSpPr>
          <p:cNvPr id="198" name="Slide Number"/>
          <p:cNvSpPr txBox="1"/>
          <p:nvPr>
            <p:ph type="sldNum" sz="quarter" idx="2"/>
          </p:nvPr>
        </p:nvSpPr>
        <p:spPr>
          <a:xfrm>
            <a:off x="23324748" y="12769798"/>
            <a:ext cx="368574" cy="381001"/>
          </a:xfrm>
          <a:prstGeom prst="rect">
            <a:avLst/>
          </a:prstGeom>
        </p:spPr>
        <p:txBody>
          <a:bodyPr/>
          <a:lstStyle>
            <a:lvl1pPr defTabSz="584200">
              <a:defRPr b="1" sz="1800">
                <a:solidFill>
                  <a:srgbClr val="FFFFFF"/>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1" name="153339838_1322x1983.jpg"/>
          <p:cNvSpPr/>
          <p:nvPr>
            <p:ph type="pic" sz="half" idx="13"/>
          </p:nvPr>
        </p:nvSpPr>
        <p:spPr>
          <a:xfrm>
            <a:off x="12191999" y="2076450"/>
            <a:ext cx="11188701" cy="9548541"/>
          </a:xfrm>
          <a:prstGeom prst="rect">
            <a:avLst/>
          </a:prstGeom>
        </p:spPr>
        <p:txBody>
          <a:bodyPr lIns="91439" tIns="45719" rIns="91439" bIns="45719" anchor="t">
            <a:noAutofit/>
          </a:bodyPr>
          <a:lstStyle/>
          <a:p>
            <a:pPr/>
          </a:p>
        </p:txBody>
      </p:sp>
      <p:sp>
        <p:nvSpPr>
          <p:cNvPr id="32" name="Rectangle"/>
          <p:cNvSpPr/>
          <p:nvPr/>
        </p:nvSpPr>
        <p:spPr>
          <a:xfrm>
            <a:off x="1008955" y="1064815"/>
            <a:ext cx="11190189" cy="11586370"/>
          </a:xfrm>
          <a:prstGeom prst="rect">
            <a:avLst/>
          </a:prstGeom>
          <a:solidFill>
            <a:srgbClr val="F3C1CF"/>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3" name="Rectangle"/>
          <p:cNvSpPr txBox="1"/>
          <p:nvPr>
            <p:ph type="body" sz="quarter" idx="14"/>
          </p:nvPr>
        </p:nvSpPr>
        <p:spPr>
          <a:xfrm>
            <a:off x="1803400" y="11229761"/>
            <a:ext cx="9601200" cy="845948"/>
          </a:xfrm>
          <a:prstGeom prst="rect">
            <a:avLst/>
          </a:prstGeom>
        </p:spPr>
        <p:txBody>
          <a:bodyPr/>
          <a:lstStyle/>
          <a:p>
            <a:pPr/>
          </a:p>
        </p:txBody>
      </p:sp>
      <p:sp>
        <p:nvSpPr>
          <p:cNvPr id="34" name="Title Text"/>
          <p:cNvSpPr txBox="1"/>
          <p:nvPr>
            <p:ph type="title"/>
          </p:nvPr>
        </p:nvSpPr>
        <p:spPr>
          <a:xfrm>
            <a:off x="1803400" y="4483100"/>
            <a:ext cx="9601200" cy="4191000"/>
          </a:xfrm>
          <a:prstGeom prst="rect">
            <a:avLst/>
          </a:prstGeom>
        </p:spPr>
        <p:txBody>
          <a:bodyPr anchor="ctr"/>
          <a:lstStyle>
            <a:lvl1pPr>
              <a:lnSpc>
                <a:spcPct val="70000"/>
              </a:lnSpc>
              <a:defRPr sz="12000"/>
            </a:lvl1pPr>
          </a:lstStyle>
          <a:p>
            <a:pPr/>
            <a:r>
              <a:t>Title Text</a:t>
            </a:r>
          </a:p>
        </p:txBody>
      </p:sp>
      <p:sp>
        <p:nvSpPr>
          <p:cNvPr id="35" name="Slide Number"/>
          <p:cNvSpPr txBox="1"/>
          <p:nvPr>
            <p:ph type="sldNum" sz="quarter" idx="2"/>
          </p:nvPr>
        </p:nvSpPr>
        <p:spPr>
          <a:xfrm>
            <a:off x="12039599"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42" name="Rectangle"/>
          <p:cNvSpPr/>
          <p:nvPr/>
        </p:nvSpPr>
        <p:spPr>
          <a:xfrm>
            <a:off x="1008907"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3" name="Rectangle"/>
          <p:cNvSpPr txBox="1"/>
          <p:nvPr>
            <p:ph type="body" sz="quarter" idx="13"/>
          </p:nvPr>
        </p:nvSpPr>
        <p:spPr>
          <a:xfrm>
            <a:off x="2057400" y="3232086"/>
            <a:ext cx="20269200" cy="845948"/>
          </a:xfrm>
          <a:prstGeom prst="rect">
            <a:avLst/>
          </a:prstGeom>
        </p:spPr>
        <p:txBody>
          <a:bodyPr/>
          <a:lstStyle/>
          <a:p>
            <a:pPr/>
          </a:p>
        </p:txBody>
      </p:sp>
      <p:sp>
        <p:nvSpPr>
          <p:cNvPr id="44" name="Title Text"/>
          <p:cNvSpPr txBox="1"/>
          <p:nvPr>
            <p:ph type="title"/>
          </p:nvPr>
        </p:nvSpPr>
        <p:spPr>
          <a:xfrm>
            <a:off x="2057400" y="1060698"/>
            <a:ext cx="20269200" cy="2279402"/>
          </a:xfrm>
          <a:prstGeom prst="rect">
            <a:avLst/>
          </a:prstGeom>
        </p:spPr>
        <p:txBody>
          <a:bodyPr/>
          <a:lstStyle>
            <a:lvl1pPr>
              <a:lnSpc>
                <a:spcPct val="70000"/>
              </a:lnSpc>
              <a:defRPr sz="8200"/>
            </a:lvl1pPr>
          </a:lstStyle>
          <a:p>
            <a:pPr/>
            <a:r>
              <a:t>Title Text</a:t>
            </a:r>
          </a:p>
        </p:txBody>
      </p:sp>
      <p:sp>
        <p:nvSpPr>
          <p:cNvPr id="45" name="Body Level One…"/>
          <p:cNvSpPr txBox="1"/>
          <p:nvPr>
            <p:ph type="body" idx="1"/>
          </p:nvPr>
        </p:nvSpPr>
        <p:spPr>
          <a:xfrm>
            <a:off x="2056037" y="4647009"/>
            <a:ext cx="20271926" cy="6957368"/>
          </a:xfrm>
          <a:prstGeom prst="rect">
            <a:avLst/>
          </a:prstGeom>
        </p:spPr>
        <p:txBody>
          <a:bodyPr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Body Level One</a:t>
            </a:r>
          </a:p>
          <a:p>
            <a:pPr lvl="1"/>
            <a:r>
              <a:t>Body Level Two</a:t>
            </a:r>
          </a:p>
          <a:p>
            <a:pPr lvl="2"/>
            <a:r>
              <a:t>Body Level Three</a:t>
            </a:r>
          </a:p>
          <a:p>
            <a:pPr lvl="3"/>
            <a:r>
              <a:t>Body Level Four</a:t>
            </a:r>
          </a:p>
          <a:p>
            <a:pPr lvl="4"/>
            <a:r>
              <a:t>Body Level Five</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3" name="Rectangle"/>
          <p:cNvSpPr/>
          <p:nvPr/>
        </p:nvSpPr>
        <p:spPr>
          <a:xfrm>
            <a:off x="12192000" y="2079724"/>
            <a:ext cx="11188700" cy="9550401"/>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54" name="Rectangle"/>
          <p:cNvSpPr/>
          <p:nvPr/>
        </p:nvSpPr>
        <p:spPr>
          <a:xfrm>
            <a:off x="1008906" y="1067048"/>
            <a:ext cx="11190188"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55" name="Body Level One…"/>
          <p:cNvSpPr txBox="1"/>
          <p:nvPr>
            <p:ph type="body" idx="1"/>
          </p:nvPr>
        </p:nvSpPr>
        <p:spPr>
          <a:xfrm>
            <a:off x="2058458" y="3677751"/>
            <a:ext cx="20264297" cy="6956178"/>
          </a:xfrm>
          <a:prstGeom prst="rect">
            <a:avLst/>
          </a:prstGeom>
        </p:spPr>
        <p:txBody>
          <a:bodyPr numCol="2" spcCol="2314058"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xfrm>
            <a:off x="12044578"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3" name="Image"/>
          <p:cNvSpPr/>
          <p:nvPr>
            <p:ph type="pic" sz="half" idx="13"/>
          </p:nvPr>
        </p:nvSpPr>
        <p:spPr>
          <a:xfrm>
            <a:off x="12192000" y="2084536"/>
            <a:ext cx="11190189" cy="9546927"/>
          </a:xfrm>
          <a:prstGeom prst="rect">
            <a:avLst/>
          </a:prstGeom>
        </p:spPr>
        <p:txBody>
          <a:bodyPr lIns="91439" tIns="45719" rIns="91439" bIns="45719" anchor="t">
            <a:noAutofit/>
          </a:bodyPr>
          <a:lstStyle/>
          <a:p>
            <a:pPr/>
          </a:p>
        </p:txBody>
      </p:sp>
      <p:sp>
        <p:nvSpPr>
          <p:cNvPr id="64" name="Rectangle"/>
          <p:cNvSpPr/>
          <p:nvPr/>
        </p:nvSpPr>
        <p:spPr>
          <a:xfrm>
            <a:off x="1008906" y="1067048"/>
            <a:ext cx="11190188"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65" name="Rectangle"/>
          <p:cNvSpPr txBox="1"/>
          <p:nvPr>
            <p:ph type="body" sz="quarter" idx="14"/>
          </p:nvPr>
        </p:nvSpPr>
        <p:spPr>
          <a:xfrm>
            <a:off x="1802037" y="4375086"/>
            <a:ext cx="9603926" cy="845948"/>
          </a:xfrm>
          <a:prstGeom prst="rect">
            <a:avLst/>
          </a:prstGeom>
        </p:spPr>
        <p:txBody>
          <a:bodyPr/>
          <a:lstStyle/>
          <a:p>
            <a:pPr/>
          </a:p>
        </p:txBody>
      </p:sp>
      <p:sp>
        <p:nvSpPr>
          <p:cNvPr id="66" name="Title Text"/>
          <p:cNvSpPr txBox="1"/>
          <p:nvPr>
            <p:ph type="title"/>
          </p:nvPr>
        </p:nvSpPr>
        <p:spPr>
          <a:xfrm>
            <a:off x="1802060" y="1640061"/>
            <a:ext cx="9601348" cy="2798379"/>
          </a:xfrm>
          <a:prstGeom prst="rect">
            <a:avLst/>
          </a:prstGeom>
        </p:spPr>
        <p:txBody>
          <a:bodyPr/>
          <a:lstStyle>
            <a:lvl1pPr>
              <a:lnSpc>
                <a:spcPct val="70000"/>
              </a:lnSpc>
              <a:defRPr sz="8200"/>
            </a:lvl1pPr>
          </a:lstStyle>
          <a:p>
            <a:pPr/>
            <a:r>
              <a:t>Title Text</a:t>
            </a:r>
          </a:p>
        </p:txBody>
      </p:sp>
      <p:sp>
        <p:nvSpPr>
          <p:cNvPr id="67" name="Body Level One…"/>
          <p:cNvSpPr txBox="1"/>
          <p:nvPr>
            <p:ph type="body" sz="quarter" idx="1"/>
          </p:nvPr>
        </p:nvSpPr>
        <p:spPr>
          <a:xfrm>
            <a:off x="1802037" y="5778500"/>
            <a:ext cx="9596832" cy="6110784"/>
          </a:xfrm>
          <a:prstGeom prst="rect">
            <a:avLst/>
          </a:prstGeom>
        </p:spPr>
        <p:txBody>
          <a:bodyPr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12044578"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75" name="Rectangle"/>
          <p:cNvSpPr/>
          <p:nvPr/>
        </p:nvSpPr>
        <p:spPr>
          <a:xfrm>
            <a:off x="1002557" y="1068834"/>
            <a:ext cx="22378886" cy="11578332"/>
          </a:xfrm>
          <a:prstGeom prst="rect">
            <a:avLst/>
          </a:prstGeom>
          <a:solidFill>
            <a:srgbClr val="7CA0B2"/>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76" name="Title Text"/>
          <p:cNvSpPr txBox="1"/>
          <p:nvPr>
            <p:ph type="title"/>
          </p:nvPr>
        </p:nvSpPr>
        <p:spPr>
          <a:xfrm>
            <a:off x="2057400" y="4196048"/>
            <a:ext cx="20269200" cy="5213153"/>
          </a:xfrm>
          <a:prstGeom prst="rect">
            <a:avLst/>
          </a:prstGeom>
        </p:spPr>
        <p:txBody>
          <a:bodyPr anchor="ctr"/>
          <a:lstStyle>
            <a:lvl1pPr>
              <a:lnSpc>
                <a:spcPct val="90000"/>
              </a:lnSpc>
              <a:defRPr sz="12000">
                <a:solidFill>
                  <a:srgbClr val="FFFFFF"/>
                </a:solidFill>
                <a:latin typeface="Canela Regular"/>
                <a:ea typeface="Canela Regular"/>
                <a:cs typeface="Canela Regular"/>
                <a:sym typeface="Canela Regular"/>
              </a:defRPr>
            </a:lvl1pPr>
          </a:lstStyle>
          <a:p>
            <a:pPr/>
            <a:r>
              <a:t>Title Text</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4" name="Rectangle"/>
          <p:cNvSpPr/>
          <p:nvPr/>
        </p:nvSpPr>
        <p:spPr>
          <a:xfrm>
            <a:off x="1008907"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85" name="Rectangle"/>
          <p:cNvSpPr txBox="1"/>
          <p:nvPr>
            <p:ph type="body" sz="quarter" idx="13"/>
          </p:nvPr>
        </p:nvSpPr>
        <p:spPr>
          <a:xfrm>
            <a:off x="2057400" y="3232086"/>
            <a:ext cx="20269200" cy="845948"/>
          </a:xfrm>
          <a:prstGeom prst="rect">
            <a:avLst/>
          </a:prstGeom>
        </p:spPr>
        <p:txBody>
          <a:bodyPr/>
          <a:lstStyle/>
          <a:p>
            <a:pPr/>
          </a:p>
        </p:txBody>
      </p:sp>
      <p:sp>
        <p:nvSpPr>
          <p:cNvPr id="86" name="Title Text"/>
          <p:cNvSpPr txBox="1"/>
          <p:nvPr>
            <p:ph type="title"/>
          </p:nvPr>
        </p:nvSpPr>
        <p:spPr>
          <a:xfrm>
            <a:off x="2057400" y="1060698"/>
            <a:ext cx="20269200" cy="2272842"/>
          </a:xfrm>
          <a:prstGeom prst="rect">
            <a:avLst/>
          </a:prstGeom>
        </p:spPr>
        <p:txBody>
          <a:bodyPr/>
          <a:lstStyle>
            <a:lvl1pPr>
              <a:lnSpc>
                <a:spcPct val="70000"/>
              </a:lnSpc>
              <a:defRPr sz="8200"/>
            </a:lvl1pPr>
          </a:lstStyle>
          <a:p>
            <a:pPr/>
            <a:r>
              <a:t>Title Text</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94" name="Rectangle"/>
          <p:cNvSpPr/>
          <p:nvPr/>
        </p:nvSpPr>
        <p:spPr>
          <a:xfrm>
            <a:off x="12197605" y="1065312"/>
            <a:ext cx="11184585" cy="11585376"/>
          </a:xfrm>
          <a:prstGeom prst="rect">
            <a:avLst/>
          </a:prstGeom>
          <a:solidFill>
            <a:schemeClr val="accent1"/>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95" name="Rectangle"/>
          <p:cNvSpPr/>
          <p:nvPr/>
        </p:nvSpPr>
        <p:spPr>
          <a:xfrm>
            <a:off x="1003299" y="2076549"/>
            <a:ext cx="11194307" cy="9556552"/>
          </a:xfrm>
          <a:prstGeom prst="rect">
            <a:avLst/>
          </a:prstGeom>
          <a:solidFill>
            <a:schemeClr val="accent3">
              <a:satOff val="-3883"/>
              <a:lumOff val="14670"/>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96" name="Body Level One…"/>
          <p:cNvSpPr txBox="1"/>
          <p:nvPr>
            <p:ph type="body" sz="quarter" idx="1"/>
          </p:nvPr>
        </p:nvSpPr>
        <p:spPr>
          <a:xfrm>
            <a:off x="13496600" y="4331487"/>
            <a:ext cx="9049076" cy="5492985"/>
          </a:xfrm>
          <a:prstGeom prst="rect">
            <a:avLst/>
          </a:prstGeom>
        </p:spPr>
        <p:txBody>
          <a:bodyPr/>
          <a:lstStyle>
            <a:lvl1pPr algn="l">
              <a:lnSpc>
                <a:spcPct val="100000"/>
              </a:lnSpc>
              <a:spcBef>
                <a:spcPts val="3200"/>
              </a:spcBef>
              <a:defRPr spc="-39" sz="4000"/>
            </a:lvl1pPr>
            <a:lvl2pPr algn="l">
              <a:lnSpc>
                <a:spcPct val="100000"/>
              </a:lnSpc>
              <a:spcBef>
                <a:spcPts val="3200"/>
              </a:spcBef>
              <a:defRPr spc="-39" sz="4000"/>
            </a:lvl2pPr>
            <a:lvl3pPr algn="l">
              <a:lnSpc>
                <a:spcPct val="100000"/>
              </a:lnSpc>
              <a:spcBef>
                <a:spcPts val="3200"/>
              </a:spcBef>
              <a:defRPr spc="-39" sz="4000"/>
            </a:lvl3pPr>
            <a:lvl4pPr algn="l">
              <a:lnSpc>
                <a:spcPct val="100000"/>
              </a:lnSpc>
              <a:spcBef>
                <a:spcPts val="3200"/>
              </a:spcBef>
              <a:defRPr spc="-39" sz="4000"/>
            </a:lvl4pPr>
            <a:lvl5pPr algn="l">
              <a:lnSpc>
                <a:spcPct val="100000"/>
              </a:lnSpc>
              <a:spcBef>
                <a:spcPts val="3200"/>
              </a:spcBef>
              <a:defRPr spc="-39" sz="4000"/>
            </a:lvl5pPr>
          </a:lstStyle>
          <a:p>
            <a:pPr/>
            <a:r>
              <a:t>Body Level One</a:t>
            </a:r>
          </a:p>
          <a:p>
            <a:pPr lvl="1"/>
            <a:r>
              <a:t>Body Level Two</a:t>
            </a:r>
          </a:p>
          <a:p>
            <a:pPr lvl="2"/>
            <a:r>
              <a:t>Body Level Three</a:t>
            </a:r>
          </a:p>
          <a:p>
            <a:pPr lvl="3"/>
            <a:r>
              <a:t>Body Level Four</a:t>
            </a:r>
          </a:p>
          <a:p>
            <a:pPr lvl="4"/>
            <a:r>
              <a:t>Body Level Five</a:t>
            </a:r>
          </a:p>
        </p:txBody>
      </p:sp>
      <p:sp>
        <p:nvSpPr>
          <p:cNvPr id="97" name="Title Text"/>
          <p:cNvSpPr txBox="1"/>
          <p:nvPr>
            <p:ph type="title"/>
          </p:nvPr>
        </p:nvSpPr>
        <p:spPr>
          <a:xfrm>
            <a:off x="1676400" y="5865318"/>
            <a:ext cx="9829800" cy="1733018"/>
          </a:xfrm>
          <a:prstGeom prst="rect">
            <a:avLst/>
          </a:prstGeom>
        </p:spPr>
        <p:txBody>
          <a:bodyPr anchor="ctr"/>
          <a:lstStyle>
            <a:lvl1pPr>
              <a:lnSpc>
                <a:spcPct val="70000"/>
              </a:lnSpc>
              <a:defRPr sz="8200"/>
            </a:lvl1pPr>
          </a:lstStyle>
          <a:p>
            <a:pPr/>
            <a:r>
              <a:t>Title Text</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6F7F2"/>
        </a:solidFill>
      </p:bgPr>
    </p:bg>
    <p:spTree>
      <p:nvGrpSpPr>
        <p:cNvPr id="1" name=""/>
        <p:cNvGrpSpPr/>
        <p:nvPr/>
      </p:nvGrpSpPr>
      <p:grpSpPr>
        <a:xfrm>
          <a:off x="0" y="0"/>
          <a:ext cx="0" cy="0"/>
          <a:chOff x="0" y="0"/>
          <a:chExt cx="0" cy="0"/>
        </a:xfrm>
      </p:grpSpPr>
      <p:sp>
        <p:nvSpPr>
          <p:cNvPr id="2" name="Rectangle"/>
          <p:cNvSpPr/>
          <p:nvPr/>
        </p:nvSpPr>
        <p:spPr>
          <a:xfrm>
            <a:off x="1002557" y="1066800"/>
            <a:ext cx="22378886" cy="11582400"/>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 name="Title Text"/>
          <p:cNvSpPr txBox="1"/>
          <p:nvPr>
            <p:ph type="title"/>
          </p:nvPr>
        </p:nvSpPr>
        <p:spPr>
          <a:xfrm>
            <a:off x="2057400" y="2865877"/>
            <a:ext cx="20269200" cy="53597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4" name="Body Level One…"/>
          <p:cNvSpPr txBox="1"/>
          <p:nvPr>
            <p:ph type="body" idx="1"/>
          </p:nvPr>
        </p:nvSpPr>
        <p:spPr>
          <a:xfrm>
            <a:off x="2057400" y="7814975"/>
            <a:ext cx="20269200" cy="14880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038228" y="13131800"/>
            <a:ext cx="307544" cy="342900"/>
          </a:xfrm>
          <a:prstGeom prst="rect">
            <a:avLst/>
          </a:prstGeom>
          <a:ln w="12700">
            <a:miter lim="400000"/>
          </a:ln>
        </p:spPr>
        <p:txBody>
          <a:bodyPr wrap="none" lIns="50800" tIns="50800" rIns="50800" bIns="50800" anchor="b">
            <a:spAutoFit/>
          </a:bodyPr>
          <a:lstStyle>
            <a:lvl1pPr defTabSz="825500">
              <a:lnSpc>
                <a:spcPct val="100000"/>
              </a:lnSpc>
              <a:spcBef>
                <a:spcPts val="0"/>
              </a:spcBef>
              <a:defRPr sz="1600">
                <a:solidFill>
                  <a:srgbClr val="5E5E5E"/>
                </a:solidFill>
                <a:latin typeface="Proxima Nova"/>
                <a:ea typeface="Proxima Nova"/>
                <a:cs typeface="Proxima Nova"/>
                <a:sym typeface="Proxima Nov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0" strike="noStrike" sz="14500" u="none">
          <a:ln>
            <a:noFill/>
          </a:ln>
          <a:solidFill>
            <a:srgbClr val="000000"/>
          </a:solidFill>
          <a:uFillTx/>
          <a:latin typeface="+mn-lt"/>
          <a:ea typeface="+mn-ea"/>
          <a:cs typeface="+mn-cs"/>
          <a:sym typeface="Canela Bold"/>
        </a:defRPr>
      </a:lvl1pPr>
      <a:lvl2pPr marL="0" marR="0" indent="457200" algn="ctr" defTabSz="825500" rtl="0" latinLnBrk="0">
        <a:lnSpc>
          <a:spcPct val="80000"/>
        </a:lnSpc>
        <a:spcBef>
          <a:spcPts val="0"/>
        </a:spcBef>
        <a:spcAft>
          <a:spcPts val="0"/>
        </a:spcAft>
        <a:buClrTx/>
        <a:buSzTx/>
        <a:buFontTx/>
        <a:buNone/>
        <a:tabLst/>
        <a:defRPr b="0" baseline="0" cap="none" i="0" spc="0" strike="noStrike" sz="14500" u="none">
          <a:ln>
            <a:noFill/>
          </a:ln>
          <a:solidFill>
            <a:srgbClr val="000000"/>
          </a:solidFill>
          <a:uFillTx/>
          <a:latin typeface="+mn-lt"/>
          <a:ea typeface="+mn-ea"/>
          <a:cs typeface="+mn-cs"/>
          <a:sym typeface="Canela Bold"/>
        </a:defRPr>
      </a:lvl2pPr>
      <a:lvl3pPr marL="0" marR="0" indent="914400" algn="ctr" defTabSz="825500" rtl="0" latinLnBrk="0">
        <a:lnSpc>
          <a:spcPct val="80000"/>
        </a:lnSpc>
        <a:spcBef>
          <a:spcPts val="0"/>
        </a:spcBef>
        <a:spcAft>
          <a:spcPts val="0"/>
        </a:spcAft>
        <a:buClrTx/>
        <a:buSzTx/>
        <a:buFontTx/>
        <a:buNone/>
        <a:tabLst/>
        <a:defRPr b="0" baseline="0" cap="none" i="0" spc="0" strike="noStrike" sz="14500" u="none">
          <a:ln>
            <a:noFill/>
          </a:ln>
          <a:solidFill>
            <a:srgbClr val="000000"/>
          </a:solidFill>
          <a:uFillTx/>
          <a:latin typeface="+mn-lt"/>
          <a:ea typeface="+mn-ea"/>
          <a:cs typeface="+mn-cs"/>
          <a:sym typeface="Canela Bold"/>
        </a:defRPr>
      </a:lvl3pPr>
      <a:lvl4pPr marL="0" marR="0" indent="1371600" algn="ctr" defTabSz="825500" rtl="0" latinLnBrk="0">
        <a:lnSpc>
          <a:spcPct val="80000"/>
        </a:lnSpc>
        <a:spcBef>
          <a:spcPts val="0"/>
        </a:spcBef>
        <a:spcAft>
          <a:spcPts val="0"/>
        </a:spcAft>
        <a:buClrTx/>
        <a:buSzTx/>
        <a:buFontTx/>
        <a:buNone/>
        <a:tabLst/>
        <a:defRPr b="0" baseline="0" cap="none" i="0" spc="0" strike="noStrike" sz="14500" u="none">
          <a:ln>
            <a:noFill/>
          </a:ln>
          <a:solidFill>
            <a:srgbClr val="000000"/>
          </a:solidFill>
          <a:uFillTx/>
          <a:latin typeface="+mn-lt"/>
          <a:ea typeface="+mn-ea"/>
          <a:cs typeface="+mn-cs"/>
          <a:sym typeface="Canela Bold"/>
        </a:defRPr>
      </a:lvl4pPr>
      <a:lvl5pPr marL="0" marR="0" indent="1828800" algn="ctr" defTabSz="825500" rtl="0" latinLnBrk="0">
        <a:lnSpc>
          <a:spcPct val="80000"/>
        </a:lnSpc>
        <a:spcBef>
          <a:spcPts val="0"/>
        </a:spcBef>
        <a:spcAft>
          <a:spcPts val="0"/>
        </a:spcAft>
        <a:buClrTx/>
        <a:buSzTx/>
        <a:buFontTx/>
        <a:buNone/>
        <a:tabLst/>
        <a:defRPr b="0" baseline="0" cap="none" i="0" spc="0" strike="noStrike" sz="14500" u="none">
          <a:ln>
            <a:noFill/>
          </a:ln>
          <a:solidFill>
            <a:srgbClr val="000000"/>
          </a:solidFill>
          <a:uFillTx/>
          <a:latin typeface="+mn-lt"/>
          <a:ea typeface="+mn-ea"/>
          <a:cs typeface="+mn-cs"/>
          <a:sym typeface="Canela Bold"/>
        </a:defRPr>
      </a:lvl5pPr>
      <a:lvl6pPr marL="0" marR="0" indent="2286000" algn="ctr" defTabSz="825500" rtl="0" latinLnBrk="0">
        <a:lnSpc>
          <a:spcPct val="80000"/>
        </a:lnSpc>
        <a:spcBef>
          <a:spcPts val="0"/>
        </a:spcBef>
        <a:spcAft>
          <a:spcPts val="0"/>
        </a:spcAft>
        <a:buClrTx/>
        <a:buSzTx/>
        <a:buFontTx/>
        <a:buNone/>
        <a:tabLst/>
        <a:defRPr b="0" baseline="0" cap="none" i="0" spc="0" strike="noStrike" sz="14500" u="none">
          <a:ln>
            <a:noFill/>
          </a:ln>
          <a:solidFill>
            <a:srgbClr val="000000"/>
          </a:solidFill>
          <a:uFillTx/>
          <a:latin typeface="+mn-lt"/>
          <a:ea typeface="+mn-ea"/>
          <a:cs typeface="+mn-cs"/>
          <a:sym typeface="Canela Bold"/>
        </a:defRPr>
      </a:lvl6pPr>
      <a:lvl7pPr marL="0" marR="0" indent="2743200" algn="ctr" defTabSz="825500" rtl="0" latinLnBrk="0">
        <a:lnSpc>
          <a:spcPct val="80000"/>
        </a:lnSpc>
        <a:spcBef>
          <a:spcPts val="0"/>
        </a:spcBef>
        <a:spcAft>
          <a:spcPts val="0"/>
        </a:spcAft>
        <a:buClrTx/>
        <a:buSzTx/>
        <a:buFontTx/>
        <a:buNone/>
        <a:tabLst/>
        <a:defRPr b="0" baseline="0" cap="none" i="0" spc="0" strike="noStrike" sz="14500" u="none">
          <a:ln>
            <a:noFill/>
          </a:ln>
          <a:solidFill>
            <a:srgbClr val="000000"/>
          </a:solidFill>
          <a:uFillTx/>
          <a:latin typeface="+mn-lt"/>
          <a:ea typeface="+mn-ea"/>
          <a:cs typeface="+mn-cs"/>
          <a:sym typeface="Canela Bold"/>
        </a:defRPr>
      </a:lvl7pPr>
      <a:lvl8pPr marL="0" marR="0" indent="3200400" algn="ctr" defTabSz="825500" rtl="0" latinLnBrk="0">
        <a:lnSpc>
          <a:spcPct val="80000"/>
        </a:lnSpc>
        <a:spcBef>
          <a:spcPts val="0"/>
        </a:spcBef>
        <a:spcAft>
          <a:spcPts val="0"/>
        </a:spcAft>
        <a:buClrTx/>
        <a:buSzTx/>
        <a:buFontTx/>
        <a:buNone/>
        <a:tabLst/>
        <a:defRPr b="0" baseline="0" cap="none" i="0" spc="0" strike="noStrike" sz="14500" u="none">
          <a:ln>
            <a:noFill/>
          </a:ln>
          <a:solidFill>
            <a:srgbClr val="000000"/>
          </a:solidFill>
          <a:uFillTx/>
          <a:latin typeface="+mn-lt"/>
          <a:ea typeface="+mn-ea"/>
          <a:cs typeface="+mn-cs"/>
          <a:sym typeface="Canela Bold"/>
        </a:defRPr>
      </a:lvl8pPr>
      <a:lvl9pPr marL="0" marR="0" indent="3657600" algn="ctr" defTabSz="825500" rtl="0" latinLnBrk="0">
        <a:lnSpc>
          <a:spcPct val="80000"/>
        </a:lnSpc>
        <a:spcBef>
          <a:spcPts val="0"/>
        </a:spcBef>
        <a:spcAft>
          <a:spcPts val="0"/>
        </a:spcAft>
        <a:buClrTx/>
        <a:buSzTx/>
        <a:buFontTx/>
        <a:buNone/>
        <a:tabLst/>
        <a:defRPr b="0" baseline="0" cap="none" i="0" spc="0" strike="noStrike" sz="14500" u="none">
          <a:ln>
            <a:noFill/>
          </a:ln>
          <a:solidFill>
            <a:srgbClr val="000000"/>
          </a:solidFill>
          <a:uFillTx/>
          <a:latin typeface="+mn-lt"/>
          <a:ea typeface="+mn-ea"/>
          <a:cs typeface="+mn-cs"/>
          <a:sym typeface="Canela Bold"/>
        </a:defRPr>
      </a:lvl9pPr>
    </p:titleStyle>
    <p:bodyStyle>
      <a:lvl1pPr marL="0" marR="0" indent="0" algn="ctr" defTabSz="825500" rtl="0" latinLnBrk="0">
        <a:lnSpc>
          <a:spcPct val="90000"/>
        </a:lnSpc>
        <a:spcBef>
          <a:spcPts val="0"/>
        </a:spcBef>
        <a:spcAft>
          <a:spcPts val="0"/>
        </a:spcAft>
        <a:buClrTx/>
        <a:buSzTx/>
        <a:buFontTx/>
        <a:buNone/>
        <a:tabLst/>
        <a:defRPr b="1" baseline="0" cap="none" i="0" spc="0" strike="noStrike" sz="3900" u="none">
          <a:ln>
            <a:noFill/>
          </a:ln>
          <a:solidFill>
            <a:srgbClr val="000000"/>
          </a:solidFill>
          <a:uFillTx/>
          <a:latin typeface="Proxima Nova"/>
          <a:ea typeface="Proxima Nova"/>
          <a:cs typeface="Proxima Nova"/>
          <a:sym typeface="Proxima Nova"/>
        </a:defRPr>
      </a:lvl1pPr>
      <a:lvl2pPr marL="0" marR="0" indent="457200" algn="ctr" defTabSz="825500" rtl="0" latinLnBrk="0">
        <a:lnSpc>
          <a:spcPct val="90000"/>
        </a:lnSpc>
        <a:spcBef>
          <a:spcPts val="0"/>
        </a:spcBef>
        <a:spcAft>
          <a:spcPts val="0"/>
        </a:spcAft>
        <a:buClrTx/>
        <a:buSzTx/>
        <a:buFontTx/>
        <a:buNone/>
        <a:tabLst/>
        <a:defRPr b="1" baseline="0" cap="none" i="0" spc="0" strike="noStrike" sz="3900" u="none">
          <a:ln>
            <a:noFill/>
          </a:ln>
          <a:solidFill>
            <a:srgbClr val="000000"/>
          </a:solidFill>
          <a:uFillTx/>
          <a:latin typeface="Proxima Nova"/>
          <a:ea typeface="Proxima Nova"/>
          <a:cs typeface="Proxima Nova"/>
          <a:sym typeface="Proxima Nova"/>
        </a:defRPr>
      </a:lvl2pPr>
      <a:lvl3pPr marL="0" marR="0" indent="914400" algn="ctr" defTabSz="825500" rtl="0" latinLnBrk="0">
        <a:lnSpc>
          <a:spcPct val="90000"/>
        </a:lnSpc>
        <a:spcBef>
          <a:spcPts val="0"/>
        </a:spcBef>
        <a:spcAft>
          <a:spcPts val="0"/>
        </a:spcAft>
        <a:buClrTx/>
        <a:buSzTx/>
        <a:buFontTx/>
        <a:buNone/>
        <a:tabLst/>
        <a:defRPr b="1" baseline="0" cap="none" i="0" spc="0" strike="noStrike" sz="3900" u="none">
          <a:ln>
            <a:noFill/>
          </a:ln>
          <a:solidFill>
            <a:srgbClr val="000000"/>
          </a:solidFill>
          <a:uFillTx/>
          <a:latin typeface="Proxima Nova"/>
          <a:ea typeface="Proxima Nova"/>
          <a:cs typeface="Proxima Nova"/>
          <a:sym typeface="Proxima Nova"/>
        </a:defRPr>
      </a:lvl3pPr>
      <a:lvl4pPr marL="0" marR="0" indent="1371600" algn="ctr" defTabSz="825500" rtl="0" latinLnBrk="0">
        <a:lnSpc>
          <a:spcPct val="90000"/>
        </a:lnSpc>
        <a:spcBef>
          <a:spcPts val="0"/>
        </a:spcBef>
        <a:spcAft>
          <a:spcPts val="0"/>
        </a:spcAft>
        <a:buClrTx/>
        <a:buSzTx/>
        <a:buFontTx/>
        <a:buNone/>
        <a:tabLst/>
        <a:defRPr b="1" baseline="0" cap="none" i="0" spc="0" strike="noStrike" sz="3900" u="none">
          <a:ln>
            <a:noFill/>
          </a:ln>
          <a:solidFill>
            <a:srgbClr val="000000"/>
          </a:solidFill>
          <a:uFillTx/>
          <a:latin typeface="Proxima Nova"/>
          <a:ea typeface="Proxima Nova"/>
          <a:cs typeface="Proxima Nova"/>
          <a:sym typeface="Proxima Nova"/>
        </a:defRPr>
      </a:lvl4pPr>
      <a:lvl5pPr marL="0" marR="0" indent="1828800" algn="ctr" defTabSz="825500" rtl="0" latinLnBrk="0">
        <a:lnSpc>
          <a:spcPct val="90000"/>
        </a:lnSpc>
        <a:spcBef>
          <a:spcPts val="0"/>
        </a:spcBef>
        <a:spcAft>
          <a:spcPts val="0"/>
        </a:spcAft>
        <a:buClrTx/>
        <a:buSzTx/>
        <a:buFontTx/>
        <a:buNone/>
        <a:tabLst/>
        <a:defRPr b="1" baseline="0" cap="none" i="0" spc="0" strike="noStrike" sz="3900" u="none">
          <a:ln>
            <a:noFill/>
          </a:ln>
          <a:solidFill>
            <a:srgbClr val="000000"/>
          </a:solidFill>
          <a:uFillTx/>
          <a:latin typeface="Proxima Nova"/>
          <a:ea typeface="Proxima Nova"/>
          <a:cs typeface="Proxima Nova"/>
          <a:sym typeface="Proxima Nova"/>
        </a:defRPr>
      </a:lvl5pPr>
      <a:lvl6pPr marL="0" marR="0" indent="2286000" algn="ctr" defTabSz="825500" rtl="0" latinLnBrk="0">
        <a:lnSpc>
          <a:spcPct val="90000"/>
        </a:lnSpc>
        <a:spcBef>
          <a:spcPts val="0"/>
        </a:spcBef>
        <a:spcAft>
          <a:spcPts val="0"/>
        </a:spcAft>
        <a:buClrTx/>
        <a:buSzTx/>
        <a:buFontTx/>
        <a:buNone/>
        <a:tabLst/>
        <a:defRPr b="1" baseline="0" cap="none" i="0" spc="0" strike="noStrike" sz="3900" u="none">
          <a:ln>
            <a:noFill/>
          </a:ln>
          <a:solidFill>
            <a:srgbClr val="000000"/>
          </a:solidFill>
          <a:uFillTx/>
          <a:latin typeface="Proxima Nova"/>
          <a:ea typeface="Proxima Nova"/>
          <a:cs typeface="Proxima Nova"/>
          <a:sym typeface="Proxima Nova"/>
        </a:defRPr>
      </a:lvl6pPr>
      <a:lvl7pPr marL="0" marR="0" indent="2743200" algn="ctr" defTabSz="825500" rtl="0" latinLnBrk="0">
        <a:lnSpc>
          <a:spcPct val="90000"/>
        </a:lnSpc>
        <a:spcBef>
          <a:spcPts val="0"/>
        </a:spcBef>
        <a:spcAft>
          <a:spcPts val="0"/>
        </a:spcAft>
        <a:buClrTx/>
        <a:buSzTx/>
        <a:buFontTx/>
        <a:buNone/>
        <a:tabLst/>
        <a:defRPr b="1" baseline="0" cap="none" i="0" spc="0" strike="noStrike" sz="3900" u="none">
          <a:ln>
            <a:noFill/>
          </a:ln>
          <a:solidFill>
            <a:srgbClr val="000000"/>
          </a:solidFill>
          <a:uFillTx/>
          <a:latin typeface="Proxima Nova"/>
          <a:ea typeface="Proxima Nova"/>
          <a:cs typeface="Proxima Nova"/>
          <a:sym typeface="Proxima Nova"/>
        </a:defRPr>
      </a:lvl7pPr>
      <a:lvl8pPr marL="0" marR="0" indent="3200400" algn="ctr" defTabSz="825500" rtl="0" latinLnBrk="0">
        <a:lnSpc>
          <a:spcPct val="90000"/>
        </a:lnSpc>
        <a:spcBef>
          <a:spcPts val="0"/>
        </a:spcBef>
        <a:spcAft>
          <a:spcPts val="0"/>
        </a:spcAft>
        <a:buClrTx/>
        <a:buSzTx/>
        <a:buFontTx/>
        <a:buNone/>
        <a:tabLst/>
        <a:defRPr b="1" baseline="0" cap="none" i="0" spc="0" strike="noStrike" sz="3900" u="none">
          <a:ln>
            <a:noFill/>
          </a:ln>
          <a:solidFill>
            <a:srgbClr val="000000"/>
          </a:solidFill>
          <a:uFillTx/>
          <a:latin typeface="Proxima Nova"/>
          <a:ea typeface="Proxima Nova"/>
          <a:cs typeface="Proxima Nova"/>
          <a:sym typeface="Proxima Nova"/>
        </a:defRPr>
      </a:lvl8pPr>
      <a:lvl9pPr marL="0" marR="0" indent="3657600" algn="ctr" defTabSz="825500" rtl="0" latinLnBrk="0">
        <a:lnSpc>
          <a:spcPct val="90000"/>
        </a:lnSpc>
        <a:spcBef>
          <a:spcPts val="0"/>
        </a:spcBef>
        <a:spcAft>
          <a:spcPts val="0"/>
        </a:spcAft>
        <a:buClrTx/>
        <a:buSzTx/>
        <a:buFontTx/>
        <a:buNone/>
        <a:tabLst/>
        <a:defRPr b="1" baseline="0" cap="none" i="0" spc="0" strike="noStrike" sz="3900" u="none">
          <a:ln>
            <a:noFill/>
          </a:ln>
          <a:solidFill>
            <a:srgbClr val="000000"/>
          </a:solidFill>
          <a:uFillTx/>
          <a:latin typeface="Proxima Nova"/>
          <a:ea typeface="Proxima Nova"/>
          <a:cs typeface="Proxima Nova"/>
          <a:sym typeface="Proxima Nova"/>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roxima Nova"/>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roxima Nova"/>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roxima Nova"/>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roxima Nova"/>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roxima Nova"/>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roxima Nova"/>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roxima Nova"/>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roxima Nova"/>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roxima Nov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6.pn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 Id="rId3" Type="http://schemas.openxmlformats.org/officeDocument/2006/relationships/image" Target="../media/image6.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 Id="rId3"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eam SICKOCODE"/>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a:ea typeface="Helvetica"/>
                <a:cs typeface="Helvetica"/>
                <a:sym typeface="Helvetica"/>
              </a:defRPr>
            </a:lvl1pPr>
          </a:lstStyle>
          <a:p>
            <a:pPr/>
            <a:r>
              <a:t>Team SICKOCODE</a:t>
            </a:r>
          </a:p>
        </p:txBody>
      </p:sp>
      <p:sp>
        <p:nvSpPr>
          <p:cNvPr id="208" name="Meet Knock"/>
          <p:cNvSpPr txBox="1"/>
          <p:nvPr>
            <p:ph type="ctrTitle"/>
          </p:nvPr>
        </p:nvSpPr>
        <p:spPr>
          <a:xfrm>
            <a:off x="2057400" y="4178134"/>
            <a:ext cx="20269200" cy="5359732"/>
          </a:xfrm>
          <a:prstGeom prst="rect">
            <a:avLst/>
          </a:prstGeom>
        </p:spPr>
        <p:txBody>
          <a:bodyPr/>
          <a:lstStyle/>
          <a:p>
            <a:pPr defTabSz="751205">
              <a:defRPr b="1" sz="13195">
                <a:latin typeface="Helvetica"/>
                <a:ea typeface="Helvetica"/>
                <a:cs typeface="Helvetica"/>
                <a:sym typeface="Helvetica"/>
              </a:defRPr>
            </a:pPr>
            <a:r>
              <a:t>Meet </a:t>
            </a:r>
            <a:r>
              <a:rPr i="1"/>
              <a:t>Knock</a:t>
            </a:r>
            <a:endParaRPr i="1"/>
          </a:p>
          <a:p>
            <a:pPr defTabSz="751205">
              <a:defRPr b="1" sz="13195">
                <a:latin typeface="Helvetica"/>
                <a:ea typeface="Helvetica"/>
                <a:cs typeface="Helvetica"/>
                <a:sym typeface="Helvetica"/>
              </a:defRPr>
            </a:pPr>
            <a:endParaRPr i="1"/>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Thank you!"/>
          <p:cNvSpPr txBox="1"/>
          <p:nvPr>
            <p:ph type="body" sz="half" idx="1"/>
          </p:nvPr>
        </p:nvSpPr>
        <p:spPr>
          <a:prstGeom prst="rect">
            <a:avLst/>
          </a:prstGeom>
        </p:spPr>
        <p:txBody>
          <a:bodyPr/>
          <a:lstStyle/>
          <a:p>
            <a:pPr/>
            <a:r>
              <a:t>Thank you!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 descr="Image"/>
          <p:cNvPicPr>
            <a:picLocks noChangeAspect="1"/>
          </p:cNvPicPr>
          <p:nvPr>
            <p:ph type="pic" idx="13"/>
          </p:nvPr>
        </p:nvPicPr>
        <p:blipFill>
          <a:blip r:embed="rId2">
            <a:extLst/>
          </a:blip>
          <a:srcRect l="0" t="21553" r="0" b="21553"/>
          <a:stretch>
            <a:fillRect/>
          </a:stretch>
        </p:blipFill>
        <p:spPr>
          <a:xfrm>
            <a:off x="12192000" y="2076450"/>
            <a:ext cx="11188700" cy="9548541"/>
          </a:xfrm>
          <a:prstGeom prst="rect">
            <a:avLst/>
          </a:prstGeom>
        </p:spPr>
      </p:pic>
      <p:sp>
        <p:nvSpPr>
          <p:cNvPr id="211" name="Team SICKOCODE"/>
          <p:cNvSpPr txBox="1"/>
          <p:nvPr>
            <p:ph type="title"/>
          </p:nvPr>
        </p:nvSpPr>
        <p:spPr>
          <a:xfrm>
            <a:off x="1652800" y="396768"/>
            <a:ext cx="9601201" cy="4191001"/>
          </a:xfrm>
          <a:prstGeom prst="rect">
            <a:avLst/>
          </a:prstGeom>
        </p:spPr>
        <p:txBody>
          <a:bodyPr/>
          <a:lstStyle>
            <a:lvl1pPr>
              <a:defRPr sz="7700">
                <a:latin typeface="Helvetica"/>
                <a:ea typeface="Helvetica"/>
                <a:cs typeface="Helvetica"/>
                <a:sym typeface="Helvetica"/>
              </a:defRPr>
            </a:lvl1pPr>
          </a:lstStyle>
          <a:p>
            <a:pPr/>
            <a:r>
              <a:t>Team SICKOCODE</a:t>
            </a:r>
          </a:p>
        </p:txBody>
      </p:sp>
      <p:grpSp>
        <p:nvGrpSpPr>
          <p:cNvPr id="214" name="Group"/>
          <p:cNvGrpSpPr/>
          <p:nvPr/>
        </p:nvGrpSpPr>
        <p:grpSpPr>
          <a:xfrm>
            <a:off x="8087449" y="4587768"/>
            <a:ext cx="3268100" cy="3076583"/>
            <a:chOff x="0" y="0"/>
            <a:chExt cx="3268098" cy="3076582"/>
          </a:xfrm>
        </p:grpSpPr>
        <p:sp>
          <p:nvSpPr>
            <p:cNvPr id="212" name="TextBox 23"/>
            <p:cNvSpPr txBox="1"/>
            <p:nvPr/>
          </p:nvSpPr>
          <p:spPr>
            <a:xfrm>
              <a:off x="0" y="2464282"/>
              <a:ext cx="3268099" cy="61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defTabSz="1829835">
                <a:lnSpc>
                  <a:spcPct val="100000"/>
                </a:lnSpc>
                <a:spcBef>
                  <a:spcPts val="0"/>
                </a:spcBef>
                <a:defRPr b="1" sz="2000">
                  <a:latin typeface="Helvetica"/>
                  <a:ea typeface="Helvetica"/>
                  <a:cs typeface="Helvetica"/>
                  <a:sym typeface="Helvetica"/>
                </a:defRPr>
              </a:pPr>
              <a:r>
                <a:t>Talullah Kay </a:t>
              </a:r>
              <a:br/>
            </a:p>
          </p:txBody>
        </p:sp>
        <p:pic>
          <p:nvPicPr>
            <p:cNvPr id="213" name="E153E6F3-994F-4A20-9B13-D272AB87BA16.jpeg" descr="E153E6F3-994F-4A20-9B13-D272AB87BA16.jpeg"/>
            <p:cNvPicPr>
              <a:picLocks noChangeAspect="1"/>
            </p:cNvPicPr>
            <p:nvPr/>
          </p:nvPicPr>
          <p:blipFill>
            <a:blip r:embed="rId3">
              <a:extLst/>
            </a:blip>
            <a:srcRect l="0" t="0" r="8" b="8"/>
            <a:stretch>
              <a:fillRect/>
            </a:stretch>
          </p:blipFill>
          <p:spPr>
            <a:xfrm>
              <a:off x="540063" y="-1"/>
              <a:ext cx="2187973" cy="2187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4837" y="0"/>
                    <a:pt x="0" y="4837"/>
                    <a:pt x="0" y="10802"/>
                  </a:cubicBezTo>
                  <a:cubicBezTo>
                    <a:pt x="0" y="16766"/>
                    <a:pt x="4837" y="21600"/>
                    <a:pt x="10802" y="21600"/>
                  </a:cubicBezTo>
                  <a:cubicBezTo>
                    <a:pt x="16766" y="21600"/>
                    <a:pt x="21600" y="16766"/>
                    <a:pt x="21600" y="10802"/>
                  </a:cubicBezTo>
                  <a:cubicBezTo>
                    <a:pt x="21600" y="4837"/>
                    <a:pt x="16766" y="0"/>
                    <a:pt x="10802" y="0"/>
                  </a:cubicBezTo>
                  <a:close/>
                </a:path>
              </a:pathLst>
            </a:custGeom>
            <a:ln w="101600" cap="flat">
              <a:solidFill>
                <a:srgbClr val="919191"/>
              </a:solidFill>
              <a:prstDash val="solid"/>
              <a:round/>
            </a:ln>
            <a:effectLst/>
          </p:spPr>
        </p:pic>
      </p:grpSp>
      <p:grpSp>
        <p:nvGrpSpPr>
          <p:cNvPr id="217" name="Group"/>
          <p:cNvGrpSpPr/>
          <p:nvPr/>
        </p:nvGrpSpPr>
        <p:grpSpPr>
          <a:xfrm>
            <a:off x="8087449" y="7889861"/>
            <a:ext cx="3268100" cy="3076583"/>
            <a:chOff x="0" y="0"/>
            <a:chExt cx="3268098" cy="3076582"/>
          </a:xfrm>
        </p:grpSpPr>
        <p:sp>
          <p:nvSpPr>
            <p:cNvPr id="215" name="TextBox 23"/>
            <p:cNvSpPr txBox="1"/>
            <p:nvPr/>
          </p:nvSpPr>
          <p:spPr>
            <a:xfrm>
              <a:off x="0" y="2464282"/>
              <a:ext cx="3268099" cy="61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defTabSz="1829835">
                <a:lnSpc>
                  <a:spcPct val="100000"/>
                </a:lnSpc>
                <a:spcBef>
                  <a:spcPts val="0"/>
                </a:spcBef>
                <a:defRPr b="1" sz="2000">
                  <a:latin typeface="Helvetica"/>
                  <a:ea typeface="Helvetica"/>
                  <a:cs typeface="Helvetica"/>
                  <a:sym typeface="Helvetica"/>
                </a:defRPr>
              </a:pPr>
              <a:r>
                <a:t>Sarah Tucker </a:t>
              </a:r>
              <a:br/>
            </a:p>
          </p:txBody>
        </p:sp>
        <p:pic>
          <p:nvPicPr>
            <p:cNvPr id="216" name="ST.jpg" descr="ST.jpg"/>
            <p:cNvPicPr>
              <a:picLocks noChangeAspect="1"/>
            </p:cNvPicPr>
            <p:nvPr/>
          </p:nvPicPr>
          <p:blipFill>
            <a:blip r:embed="rId4">
              <a:extLst/>
            </a:blip>
            <a:srcRect l="0" t="0" r="8" b="8"/>
            <a:stretch>
              <a:fillRect/>
            </a:stretch>
          </p:blipFill>
          <p:spPr>
            <a:xfrm>
              <a:off x="540063" y="-1"/>
              <a:ext cx="2187973" cy="2187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4837" y="0"/>
                    <a:pt x="0" y="4837"/>
                    <a:pt x="0" y="10802"/>
                  </a:cubicBezTo>
                  <a:cubicBezTo>
                    <a:pt x="0" y="16766"/>
                    <a:pt x="4837" y="21600"/>
                    <a:pt x="10802" y="21600"/>
                  </a:cubicBezTo>
                  <a:cubicBezTo>
                    <a:pt x="16766" y="21600"/>
                    <a:pt x="21600" y="16766"/>
                    <a:pt x="21600" y="10802"/>
                  </a:cubicBezTo>
                  <a:cubicBezTo>
                    <a:pt x="21600" y="4837"/>
                    <a:pt x="16766" y="0"/>
                    <a:pt x="10802" y="0"/>
                  </a:cubicBezTo>
                  <a:close/>
                </a:path>
              </a:pathLst>
            </a:custGeom>
            <a:ln w="101600" cap="flat">
              <a:solidFill>
                <a:srgbClr val="919191"/>
              </a:solidFill>
              <a:prstDash val="solid"/>
              <a:round/>
            </a:ln>
            <a:effectLst/>
          </p:spPr>
        </p:pic>
      </p:grpSp>
      <p:sp>
        <p:nvSpPr>
          <p:cNvPr id="218" name="TextBox 23"/>
          <p:cNvSpPr txBox="1"/>
          <p:nvPr/>
        </p:nvSpPr>
        <p:spPr>
          <a:xfrm>
            <a:off x="1551252" y="7052051"/>
            <a:ext cx="3268099" cy="6123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defTabSz="1829835">
              <a:lnSpc>
                <a:spcPct val="100000"/>
              </a:lnSpc>
              <a:spcBef>
                <a:spcPts val="0"/>
              </a:spcBef>
              <a:defRPr b="1" sz="2000">
                <a:latin typeface="Helvetica"/>
                <a:ea typeface="Helvetica"/>
                <a:cs typeface="Helvetica"/>
                <a:sym typeface="Helvetica"/>
              </a:defRPr>
            </a:pPr>
            <a:r>
              <a:t>Sarah Davidson </a:t>
            </a:r>
            <a:br/>
          </a:p>
        </p:txBody>
      </p:sp>
      <p:pic>
        <p:nvPicPr>
          <p:cNvPr id="219" name="download-4.png" descr="download-4.png"/>
          <p:cNvPicPr>
            <a:picLocks noChangeAspect="1"/>
          </p:cNvPicPr>
          <p:nvPr/>
        </p:nvPicPr>
        <p:blipFill>
          <a:blip r:embed="rId5">
            <a:extLst/>
          </a:blip>
          <a:srcRect l="0" t="0" r="8" b="8"/>
          <a:stretch>
            <a:fillRect/>
          </a:stretch>
        </p:blipFill>
        <p:spPr>
          <a:xfrm>
            <a:off x="2091315" y="4587768"/>
            <a:ext cx="2187973" cy="2187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4837" y="0"/>
                  <a:pt x="0" y="4837"/>
                  <a:pt x="0" y="10802"/>
                </a:cubicBezTo>
                <a:cubicBezTo>
                  <a:pt x="0" y="16766"/>
                  <a:pt x="4837" y="21600"/>
                  <a:pt x="10802" y="21600"/>
                </a:cubicBezTo>
                <a:cubicBezTo>
                  <a:pt x="16766" y="21600"/>
                  <a:pt x="21600" y="16766"/>
                  <a:pt x="21600" y="10802"/>
                </a:cubicBezTo>
                <a:cubicBezTo>
                  <a:pt x="21600" y="4837"/>
                  <a:pt x="16766" y="0"/>
                  <a:pt x="10802" y="0"/>
                </a:cubicBezTo>
                <a:close/>
              </a:path>
            </a:pathLst>
          </a:custGeom>
          <a:ln w="101600">
            <a:solidFill>
              <a:srgbClr val="919191"/>
            </a:solidFill>
          </a:ln>
        </p:spPr>
      </p:pic>
      <p:grpSp>
        <p:nvGrpSpPr>
          <p:cNvPr id="222" name="Group"/>
          <p:cNvGrpSpPr/>
          <p:nvPr/>
        </p:nvGrpSpPr>
        <p:grpSpPr>
          <a:xfrm>
            <a:off x="4819350" y="4587768"/>
            <a:ext cx="3268100" cy="3076583"/>
            <a:chOff x="0" y="0"/>
            <a:chExt cx="3268098" cy="3076582"/>
          </a:xfrm>
        </p:grpSpPr>
        <p:sp>
          <p:nvSpPr>
            <p:cNvPr id="220" name="TextBox 23"/>
            <p:cNvSpPr txBox="1"/>
            <p:nvPr/>
          </p:nvSpPr>
          <p:spPr>
            <a:xfrm>
              <a:off x="0" y="2464282"/>
              <a:ext cx="3268099" cy="61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defTabSz="1829835">
                <a:lnSpc>
                  <a:spcPct val="100000"/>
                </a:lnSpc>
                <a:spcBef>
                  <a:spcPts val="0"/>
                </a:spcBef>
                <a:defRPr b="1" sz="2000">
                  <a:latin typeface="Helvetica"/>
                  <a:ea typeface="Helvetica"/>
                  <a:cs typeface="Helvetica"/>
                  <a:sym typeface="Helvetica"/>
                </a:defRPr>
              </a:lvl1pPr>
            </a:lstStyle>
            <a:p>
              <a:pPr/>
              <a:r>
                <a:t>Fiona Harkin-Newsome</a:t>
              </a:r>
            </a:p>
          </p:txBody>
        </p:sp>
        <p:pic>
          <p:nvPicPr>
            <p:cNvPr id="221" name="591484D6-7C6D-48FF-A22B-909BD1C03270.jpeg" descr="591484D6-7C6D-48FF-A22B-909BD1C03270.jpeg"/>
            <p:cNvPicPr>
              <a:picLocks noChangeAspect="1"/>
            </p:cNvPicPr>
            <p:nvPr/>
          </p:nvPicPr>
          <p:blipFill>
            <a:blip r:embed="rId6">
              <a:extLst/>
            </a:blip>
            <a:srcRect l="0" t="0" r="8" b="8"/>
            <a:stretch>
              <a:fillRect/>
            </a:stretch>
          </p:blipFill>
          <p:spPr>
            <a:xfrm>
              <a:off x="540063" y="-1"/>
              <a:ext cx="2187973" cy="2187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4837" y="0"/>
                    <a:pt x="0" y="4837"/>
                    <a:pt x="0" y="10802"/>
                  </a:cubicBezTo>
                  <a:cubicBezTo>
                    <a:pt x="0" y="16766"/>
                    <a:pt x="4837" y="21600"/>
                    <a:pt x="10802" y="21600"/>
                  </a:cubicBezTo>
                  <a:cubicBezTo>
                    <a:pt x="16766" y="21600"/>
                    <a:pt x="21600" y="16766"/>
                    <a:pt x="21600" y="10802"/>
                  </a:cubicBezTo>
                  <a:cubicBezTo>
                    <a:pt x="21600" y="4837"/>
                    <a:pt x="16766" y="0"/>
                    <a:pt x="10802" y="0"/>
                  </a:cubicBezTo>
                  <a:close/>
                </a:path>
              </a:pathLst>
            </a:custGeom>
            <a:ln w="101600" cap="flat">
              <a:solidFill>
                <a:srgbClr val="919191"/>
              </a:solidFill>
              <a:prstDash val="solid"/>
              <a:round/>
            </a:ln>
            <a:effectLst/>
          </p:spPr>
        </p:pic>
      </p:grpSp>
      <p:grpSp>
        <p:nvGrpSpPr>
          <p:cNvPr id="225" name="Group"/>
          <p:cNvGrpSpPr/>
          <p:nvPr/>
        </p:nvGrpSpPr>
        <p:grpSpPr>
          <a:xfrm>
            <a:off x="4819350" y="7889861"/>
            <a:ext cx="3268100" cy="3076583"/>
            <a:chOff x="0" y="0"/>
            <a:chExt cx="3268098" cy="3076582"/>
          </a:xfrm>
        </p:grpSpPr>
        <p:sp>
          <p:nvSpPr>
            <p:cNvPr id="223" name="TextBox 23"/>
            <p:cNvSpPr txBox="1"/>
            <p:nvPr/>
          </p:nvSpPr>
          <p:spPr>
            <a:xfrm>
              <a:off x="0" y="2464282"/>
              <a:ext cx="3268099" cy="61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defTabSz="1829835">
                <a:lnSpc>
                  <a:spcPct val="100000"/>
                </a:lnSpc>
                <a:spcBef>
                  <a:spcPts val="0"/>
                </a:spcBef>
                <a:defRPr b="1" sz="2000">
                  <a:latin typeface="Helvetica"/>
                  <a:ea typeface="Helvetica"/>
                  <a:cs typeface="Helvetica"/>
                  <a:sym typeface="Helvetica"/>
                </a:defRPr>
              </a:lvl1pPr>
            </a:lstStyle>
            <a:p>
              <a:pPr/>
              <a:r>
                <a:t>Seema Patel</a:t>
              </a:r>
            </a:p>
          </p:txBody>
        </p:sp>
        <p:pic>
          <p:nvPicPr>
            <p:cNvPr id="224" name="BB596F22-E46B-42BE-AD5B-9EF3B22ED7CB.jpeg" descr="BB596F22-E46B-42BE-AD5B-9EF3B22ED7CB.jpeg"/>
            <p:cNvPicPr>
              <a:picLocks noChangeAspect="1"/>
            </p:cNvPicPr>
            <p:nvPr/>
          </p:nvPicPr>
          <p:blipFill>
            <a:blip r:embed="rId7">
              <a:extLst/>
            </a:blip>
            <a:srcRect l="0" t="0" r="8" b="8"/>
            <a:stretch>
              <a:fillRect/>
            </a:stretch>
          </p:blipFill>
          <p:spPr>
            <a:xfrm>
              <a:off x="540063" y="-1"/>
              <a:ext cx="2187972" cy="2187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4837" y="0"/>
                    <a:pt x="0" y="4837"/>
                    <a:pt x="0" y="10802"/>
                  </a:cubicBezTo>
                  <a:cubicBezTo>
                    <a:pt x="0" y="16766"/>
                    <a:pt x="4837" y="21600"/>
                    <a:pt x="10802" y="21600"/>
                  </a:cubicBezTo>
                  <a:cubicBezTo>
                    <a:pt x="16766" y="21600"/>
                    <a:pt x="21600" y="16766"/>
                    <a:pt x="21600" y="10802"/>
                  </a:cubicBezTo>
                  <a:cubicBezTo>
                    <a:pt x="21600" y="4837"/>
                    <a:pt x="16766" y="0"/>
                    <a:pt x="10802" y="0"/>
                  </a:cubicBezTo>
                  <a:close/>
                </a:path>
              </a:pathLst>
            </a:custGeom>
            <a:ln w="101600" cap="flat">
              <a:solidFill>
                <a:srgbClr val="919191"/>
              </a:solidFill>
              <a:prstDash val="solid"/>
              <a:round/>
            </a:ln>
            <a:effectLst/>
          </p:spPr>
        </p:pic>
      </p:grpSp>
      <p:grpSp>
        <p:nvGrpSpPr>
          <p:cNvPr id="228" name="Group"/>
          <p:cNvGrpSpPr/>
          <p:nvPr/>
        </p:nvGrpSpPr>
        <p:grpSpPr>
          <a:xfrm>
            <a:off x="1551252" y="7889860"/>
            <a:ext cx="3268099" cy="3076584"/>
            <a:chOff x="0" y="0"/>
            <a:chExt cx="3268098" cy="3076583"/>
          </a:xfrm>
        </p:grpSpPr>
        <p:sp>
          <p:nvSpPr>
            <p:cNvPr id="226" name="TextBox 23"/>
            <p:cNvSpPr txBox="1"/>
            <p:nvPr/>
          </p:nvSpPr>
          <p:spPr>
            <a:xfrm>
              <a:off x="0" y="2464283"/>
              <a:ext cx="3268099" cy="61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defTabSz="1829835">
                <a:lnSpc>
                  <a:spcPct val="100000"/>
                </a:lnSpc>
                <a:spcBef>
                  <a:spcPts val="0"/>
                </a:spcBef>
                <a:defRPr b="1" sz="2000">
                  <a:latin typeface="Helvetica"/>
                  <a:ea typeface="Helvetica"/>
                  <a:cs typeface="Helvetica"/>
                  <a:sym typeface="Helvetica"/>
                </a:defRPr>
              </a:lvl1pPr>
            </a:lstStyle>
            <a:p>
              <a:pPr/>
              <a:r>
                <a:t>Serena Kuang</a:t>
              </a:r>
            </a:p>
          </p:txBody>
        </p:sp>
        <p:pic>
          <p:nvPicPr>
            <p:cNvPr id="227" name="EFC6AE2B-C1F8-4F08-A6DD-42E5DB5F1F31.jpeg" descr="EFC6AE2B-C1F8-4F08-A6DD-42E5DB5F1F31.jpeg"/>
            <p:cNvPicPr>
              <a:picLocks noChangeAspect="1"/>
            </p:cNvPicPr>
            <p:nvPr/>
          </p:nvPicPr>
          <p:blipFill>
            <a:blip r:embed="rId8">
              <a:extLst/>
            </a:blip>
            <a:srcRect l="0" t="0" r="8" b="8"/>
            <a:stretch>
              <a:fillRect/>
            </a:stretch>
          </p:blipFill>
          <p:spPr>
            <a:xfrm>
              <a:off x="540063" y="-1"/>
              <a:ext cx="2187973" cy="2187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4837" y="0"/>
                    <a:pt x="0" y="4837"/>
                    <a:pt x="0" y="10802"/>
                  </a:cubicBezTo>
                  <a:cubicBezTo>
                    <a:pt x="0" y="16766"/>
                    <a:pt x="4837" y="21600"/>
                    <a:pt x="10802" y="21600"/>
                  </a:cubicBezTo>
                  <a:cubicBezTo>
                    <a:pt x="16766" y="21600"/>
                    <a:pt x="21600" y="16766"/>
                    <a:pt x="21600" y="10802"/>
                  </a:cubicBezTo>
                  <a:cubicBezTo>
                    <a:pt x="21600" y="4837"/>
                    <a:pt x="16766" y="0"/>
                    <a:pt x="10802" y="0"/>
                  </a:cubicBezTo>
                  <a:close/>
                </a:path>
              </a:pathLst>
            </a:custGeom>
            <a:ln w="101600" cap="flat">
              <a:solidFill>
                <a:srgbClr val="919191"/>
              </a:solidFill>
              <a:prstDash val="solid"/>
              <a:round/>
            </a:ln>
            <a:effectLst/>
          </p:spPr>
        </p:pic>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Where does this story begin?"/>
          <p:cNvSpPr txBox="1"/>
          <p:nvPr/>
        </p:nvSpPr>
        <p:spPr>
          <a:xfrm>
            <a:off x="2479928" y="5527039"/>
            <a:ext cx="19424144" cy="266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2438400">
              <a:spcBef>
                <a:spcPts val="0"/>
              </a:spcBef>
              <a:defRPr b="1" sz="6000">
                <a:solidFill>
                  <a:srgbClr val="FFFFFF"/>
                </a:solidFill>
                <a:latin typeface="Helvetica"/>
                <a:ea typeface="Helvetica"/>
                <a:cs typeface="Helvetica"/>
                <a:sym typeface="Helvetica"/>
              </a:defRPr>
            </a:pPr>
            <a:r>
              <a:rPr>
                <a:solidFill>
                  <a:srgbClr val="C0C0C0"/>
                </a:solidFill>
              </a:rPr>
              <a:t>How might we develop a</a:t>
            </a:r>
            <a:r>
              <a:t> </a:t>
            </a:r>
            <a:r>
              <a:rPr>
                <a:solidFill>
                  <a:srgbClr val="E85D78"/>
                </a:solidFill>
              </a:rPr>
              <a:t>technology</a:t>
            </a:r>
            <a:r>
              <a:t> </a:t>
            </a:r>
            <a:r>
              <a:rPr>
                <a:solidFill>
                  <a:srgbClr val="C0C0C0"/>
                </a:solidFill>
              </a:rPr>
              <a:t>solution that</a:t>
            </a:r>
            <a:r>
              <a:t> </a:t>
            </a:r>
            <a:r>
              <a:rPr>
                <a:solidFill>
                  <a:srgbClr val="E95D79"/>
                </a:solidFill>
              </a:rPr>
              <a:t>promotes</a:t>
            </a:r>
            <a:r>
              <a:t> </a:t>
            </a:r>
            <a:r>
              <a:rPr>
                <a:solidFill>
                  <a:srgbClr val="C0C0C0"/>
                </a:solidFill>
              </a:rPr>
              <a:t>and/or enhances the</a:t>
            </a:r>
            <a:r>
              <a:t> </a:t>
            </a:r>
            <a:r>
              <a:rPr>
                <a:solidFill>
                  <a:srgbClr val="E95D79"/>
                </a:solidFill>
              </a:rPr>
              <a:t>fight against breast cancer?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4" name="Group"/>
          <p:cNvGrpSpPr/>
          <p:nvPr/>
        </p:nvGrpSpPr>
        <p:grpSpPr>
          <a:xfrm>
            <a:off x="6566895" y="2706787"/>
            <a:ext cx="3746815" cy="3432237"/>
            <a:chOff x="0" y="0"/>
            <a:chExt cx="3746813" cy="3432236"/>
          </a:xfrm>
        </p:grpSpPr>
        <p:sp>
          <p:nvSpPr>
            <p:cNvPr id="232" name="Globe"/>
            <p:cNvSpPr/>
            <p:nvPr/>
          </p:nvSpPr>
          <p:spPr>
            <a:xfrm>
              <a:off x="974621" y="0"/>
              <a:ext cx="1797571" cy="2211016"/>
            </a:xfrm>
            <a:custGeom>
              <a:avLst/>
              <a:gdLst/>
              <a:ahLst/>
              <a:cxnLst>
                <a:cxn ang="0">
                  <a:pos x="wd2" y="hd2"/>
                </a:cxn>
                <a:cxn ang="5400000">
                  <a:pos x="wd2" y="hd2"/>
                </a:cxn>
                <a:cxn ang="10800000">
                  <a:pos x="wd2" y="hd2"/>
                </a:cxn>
                <a:cxn ang="16200000">
                  <a:pos x="wd2" y="hd2"/>
                </a:cxn>
              </a:cxnLst>
              <a:rect l="0" t="0" r="r" b="b"/>
              <a:pathLst>
                <a:path w="19148" h="21351" fill="norm" stroke="1" extrusionOk="0">
                  <a:moveTo>
                    <a:pt x="5834" y="0"/>
                  </a:moveTo>
                  <a:cubicBezTo>
                    <a:pt x="5463" y="171"/>
                    <a:pt x="5099" y="359"/>
                    <a:pt x="4747" y="566"/>
                  </a:cubicBezTo>
                  <a:lnTo>
                    <a:pt x="4400" y="119"/>
                  </a:lnTo>
                  <a:lnTo>
                    <a:pt x="3812" y="496"/>
                  </a:lnTo>
                  <a:lnTo>
                    <a:pt x="4164" y="944"/>
                  </a:lnTo>
                  <a:cubicBezTo>
                    <a:pt x="-337" y="4044"/>
                    <a:pt x="-1359" y="9861"/>
                    <a:pt x="1932" y="14080"/>
                  </a:cubicBezTo>
                  <a:cubicBezTo>
                    <a:pt x="3483" y="16067"/>
                    <a:pt x="5762" y="17420"/>
                    <a:pt x="8377" y="17915"/>
                  </a:cubicBezTo>
                  <a:cubicBezTo>
                    <a:pt x="8500" y="18331"/>
                    <a:pt x="8829" y="18672"/>
                    <a:pt x="9258" y="18837"/>
                  </a:cubicBezTo>
                  <a:lnTo>
                    <a:pt x="9258" y="19743"/>
                  </a:lnTo>
                  <a:lnTo>
                    <a:pt x="4469" y="19743"/>
                  </a:lnTo>
                  <a:cubicBezTo>
                    <a:pt x="3905" y="19743"/>
                    <a:pt x="3441" y="20158"/>
                    <a:pt x="3441" y="20675"/>
                  </a:cubicBezTo>
                  <a:lnTo>
                    <a:pt x="3441" y="21351"/>
                  </a:lnTo>
                  <a:lnTo>
                    <a:pt x="16269" y="21351"/>
                  </a:lnTo>
                  <a:lnTo>
                    <a:pt x="16269" y="20680"/>
                  </a:lnTo>
                  <a:cubicBezTo>
                    <a:pt x="16269" y="20169"/>
                    <a:pt x="15811" y="19748"/>
                    <a:pt x="15241" y="19748"/>
                  </a:cubicBezTo>
                  <a:lnTo>
                    <a:pt x="10457" y="19748"/>
                  </a:lnTo>
                  <a:lnTo>
                    <a:pt x="10457" y="18842"/>
                  </a:lnTo>
                  <a:cubicBezTo>
                    <a:pt x="10822" y="18704"/>
                    <a:pt x="11116" y="18437"/>
                    <a:pt x="11269" y="18102"/>
                  </a:cubicBezTo>
                  <a:cubicBezTo>
                    <a:pt x="13061" y="17990"/>
                    <a:pt x="14800" y="17468"/>
                    <a:pt x="16333" y="16552"/>
                  </a:cubicBezTo>
                  <a:lnTo>
                    <a:pt x="16680" y="17000"/>
                  </a:lnTo>
                  <a:lnTo>
                    <a:pt x="17268" y="16620"/>
                  </a:lnTo>
                  <a:lnTo>
                    <a:pt x="16921" y="16174"/>
                  </a:lnTo>
                  <a:cubicBezTo>
                    <a:pt x="17256" y="15945"/>
                    <a:pt x="17573" y="15694"/>
                    <a:pt x="17872" y="15433"/>
                  </a:cubicBezTo>
                  <a:lnTo>
                    <a:pt x="17039" y="14661"/>
                  </a:lnTo>
                  <a:cubicBezTo>
                    <a:pt x="16780" y="14885"/>
                    <a:pt x="16509" y="15098"/>
                    <a:pt x="16227" y="15295"/>
                  </a:cubicBezTo>
                  <a:lnTo>
                    <a:pt x="15799" y="14741"/>
                  </a:lnTo>
                  <a:cubicBezTo>
                    <a:pt x="19436" y="12200"/>
                    <a:pt x="20241" y="7486"/>
                    <a:pt x="17567" y="4060"/>
                  </a:cubicBezTo>
                  <a:cubicBezTo>
                    <a:pt x="14894" y="630"/>
                    <a:pt x="9723" y="-249"/>
                    <a:pt x="5869" y="2010"/>
                  </a:cubicBezTo>
                  <a:lnTo>
                    <a:pt x="5439" y="1455"/>
                  </a:lnTo>
                  <a:cubicBezTo>
                    <a:pt x="5739" y="1279"/>
                    <a:pt x="6051" y="1115"/>
                    <a:pt x="6368" y="971"/>
                  </a:cubicBezTo>
                  <a:lnTo>
                    <a:pt x="5834" y="0"/>
                  </a:lnTo>
                  <a:close/>
                  <a:moveTo>
                    <a:pt x="4851" y="1838"/>
                  </a:moveTo>
                  <a:lnTo>
                    <a:pt x="5281" y="2387"/>
                  </a:lnTo>
                  <a:cubicBezTo>
                    <a:pt x="1644" y="4928"/>
                    <a:pt x="839" y="9637"/>
                    <a:pt x="3513" y="13068"/>
                  </a:cubicBezTo>
                  <a:cubicBezTo>
                    <a:pt x="6186" y="16498"/>
                    <a:pt x="11357" y="17377"/>
                    <a:pt x="15211" y="15119"/>
                  </a:cubicBezTo>
                  <a:lnTo>
                    <a:pt x="15639" y="15668"/>
                  </a:lnTo>
                  <a:cubicBezTo>
                    <a:pt x="13659" y="16840"/>
                    <a:pt x="11304" y="17282"/>
                    <a:pt x="8959" y="16920"/>
                  </a:cubicBezTo>
                  <a:cubicBezTo>
                    <a:pt x="6497" y="16536"/>
                    <a:pt x="4346" y="15306"/>
                    <a:pt x="2907" y="13457"/>
                  </a:cubicBezTo>
                  <a:cubicBezTo>
                    <a:pt x="-2" y="9729"/>
                    <a:pt x="891" y="4587"/>
                    <a:pt x="4851" y="1838"/>
                  </a:cubicBezTo>
                  <a:close/>
                </a:path>
              </a:pathLst>
            </a:custGeom>
            <a:noFill/>
            <a:ln w="76200" cap="flat">
              <a:solidFill>
                <a:srgbClr val="000000"/>
              </a:solidFill>
              <a:prstDash val="solid"/>
              <a:round/>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233" name="Think globally"/>
            <p:cNvSpPr txBox="1"/>
            <p:nvPr/>
          </p:nvSpPr>
          <p:spPr>
            <a:xfrm>
              <a:off x="0" y="2586289"/>
              <a:ext cx="3746814" cy="8459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825500">
                <a:spcBef>
                  <a:spcPts val="0"/>
                </a:spcBef>
                <a:defRPr b="1" sz="3900">
                  <a:solidFill>
                    <a:srgbClr val="C0C0C0"/>
                  </a:solidFill>
                  <a:latin typeface="Helvetica"/>
                  <a:ea typeface="Helvetica"/>
                  <a:cs typeface="Helvetica"/>
                  <a:sym typeface="Helvetica"/>
                </a:defRPr>
              </a:lvl1pPr>
            </a:lstStyle>
            <a:p>
              <a:pPr/>
              <a:r>
                <a:t>Think globally </a:t>
              </a:r>
            </a:p>
          </p:txBody>
        </p:sp>
      </p:grpSp>
      <p:grpSp>
        <p:nvGrpSpPr>
          <p:cNvPr id="237" name="Group"/>
          <p:cNvGrpSpPr/>
          <p:nvPr/>
        </p:nvGrpSpPr>
        <p:grpSpPr>
          <a:xfrm>
            <a:off x="6566895" y="7235586"/>
            <a:ext cx="3746815" cy="4421890"/>
            <a:chOff x="0" y="0"/>
            <a:chExt cx="3746813" cy="4421889"/>
          </a:xfrm>
        </p:grpSpPr>
        <p:sp>
          <p:nvSpPr>
            <p:cNvPr id="235" name="Phone"/>
            <p:cNvSpPr/>
            <p:nvPr/>
          </p:nvSpPr>
          <p:spPr>
            <a:xfrm>
              <a:off x="1227517" y="0"/>
              <a:ext cx="1291780" cy="2660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noFill/>
            <a:ln w="76200" cap="flat">
              <a:solidFill>
                <a:srgbClr val="000000"/>
              </a:solidFill>
              <a:prstDash val="solid"/>
              <a:round/>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236" name="Reach people on familiar platforms"/>
            <p:cNvSpPr txBox="1"/>
            <p:nvPr/>
          </p:nvSpPr>
          <p:spPr>
            <a:xfrm>
              <a:off x="0" y="3032822"/>
              <a:ext cx="3746814" cy="1389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718184">
                <a:spcBef>
                  <a:spcPts val="0"/>
                </a:spcBef>
                <a:defRPr b="1" sz="3393">
                  <a:solidFill>
                    <a:srgbClr val="C0C0C0"/>
                  </a:solidFill>
                  <a:latin typeface="Helvetica"/>
                  <a:ea typeface="Helvetica"/>
                  <a:cs typeface="Helvetica"/>
                  <a:sym typeface="Helvetica"/>
                </a:defRPr>
              </a:lvl1pPr>
            </a:lstStyle>
            <a:p>
              <a:pPr/>
              <a:r>
                <a:t>Reach people on familiar platforms</a:t>
              </a:r>
            </a:p>
          </p:txBody>
        </p:sp>
      </p:grpSp>
      <p:grpSp>
        <p:nvGrpSpPr>
          <p:cNvPr id="240" name="Group"/>
          <p:cNvGrpSpPr/>
          <p:nvPr/>
        </p:nvGrpSpPr>
        <p:grpSpPr>
          <a:xfrm>
            <a:off x="14070291" y="7984469"/>
            <a:ext cx="3746815" cy="3673007"/>
            <a:chOff x="0" y="0"/>
            <a:chExt cx="3746813" cy="3673006"/>
          </a:xfrm>
        </p:grpSpPr>
        <p:sp>
          <p:nvSpPr>
            <p:cNvPr id="238" name="Heart"/>
            <p:cNvSpPr/>
            <p:nvPr/>
          </p:nvSpPr>
          <p:spPr>
            <a:xfrm>
              <a:off x="859287" y="0"/>
              <a:ext cx="2028239" cy="1792391"/>
            </a:xfrm>
            <a:custGeom>
              <a:avLst/>
              <a:gdLst/>
              <a:ahLst/>
              <a:cxnLst>
                <a:cxn ang="0">
                  <a:pos x="wd2" y="hd2"/>
                </a:cxn>
                <a:cxn ang="5400000">
                  <a:pos x="wd2" y="hd2"/>
                </a:cxn>
                <a:cxn ang="10800000">
                  <a:pos x="wd2" y="hd2"/>
                </a:cxn>
                <a:cxn ang="16200000">
                  <a:pos x="wd2" y="hd2"/>
                </a:cxn>
              </a:cxnLst>
              <a:rect l="0" t="0" r="r" b="b"/>
              <a:pathLst>
                <a:path w="21506" h="21433" fill="norm" stroke="1" extrusionOk="0">
                  <a:moveTo>
                    <a:pt x="5838" y="8"/>
                  </a:moveTo>
                  <a:cubicBezTo>
                    <a:pt x="3712" y="114"/>
                    <a:pt x="158" y="1891"/>
                    <a:pt x="2" y="7232"/>
                  </a:cubicBezTo>
                  <a:cubicBezTo>
                    <a:pt x="-54" y="9134"/>
                    <a:pt x="1253" y="14877"/>
                    <a:pt x="10702" y="21433"/>
                  </a:cubicBezTo>
                  <a:cubicBezTo>
                    <a:pt x="20130" y="14892"/>
                    <a:pt x="21546" y="9139"/>
                    <a:pt x="21505" y="7232"/>
                  </a:cubicBezTo>
                  <a:cubicBezTo>
                    <a:pt x="21391" y="1889"/>
                    <a:pt x="17806" y="115"/>
                    <a:pt x="15669" y="8"/>
                  </a:cubicBezTo>
                  <a:cubicBezTo>
                    <a:pt x="12170" y="-167"/>
                    <a:pt x="10753" y="2729"/>
                    <a:pt x="10753" y="2729"/>
                  </a:cubicBezTo>
                  <a:cubicBezTo>
                    <a:pt x="10753" y="2729"/>
                    <a:pt x="9337" y="-167"/>
                    <a:pt x="5838" y="8"/>
                  </a:cubicBezTo>
                  <a:close/>
                </a:path>
              </a:pathLst>
            </a:custGeom>
            <a:noFill/>
            <a:ln w="76200" cap="flat">
              <a:solidFill>
                <a:srgbClr val="000000"/>
              </a:solidFill>
              <a:prstDash val="solid"/>
              <a:round/>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239" name="Gentle &amp; relevant communications"/>
            <p:cNvSpPr txBox="1"/>
            <p:nvPr/>
          </p:nvSpPr>
          <p:spPr>
            <a:xfrm>
              <a:off x="0" y="2283939"/>
              <a:ext cx="3746814" cy="1389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734694">
                <a:spcBef>
                  <a:spcPts val="0"/>
                </a:spcBef>
                <a:defRPr b="1" sz="3471">
                  <a:solidFill>
                    <a:srgbClr val="C0C0C0"/>
                  </a:solidFill>
                  <a:latin typeface="Helvetica"/>
                  <a:ea typeface="Helvetica"/>
                  <a:cs typeface="Helvetica"/>
                  <a:sym typeface="Helvetica"/>
                </a:defRPr>
              </a:lvl1pPr>
            </a:lstStyle>
            <a:p>
              <a:pPr/>
              <a:r>
                <a:t>Gentle &amp; relevant communications</a:t>
              </a:r>
            </a:p>
          </p:txBody>
        </p:sp>
      </p:grpSp>
      <p:grpSp>
        <p:nvGrpSpPr>
          <p:cNvPr id="243" name="Group"/>
          <p:cNvGrpSpPr/>
          <p:nvPr/>
        </p:nvGrpSpPr>
        <p:grpSpPr>
          <a:xfrm>
            <a:off x="14070291" y="2058524"/>
            <a:ext cx="3746815" cy="4728764"/>
            <a:chOff x="0" y="0"/>
            <a:chExt cx="3746813" cy="4728762"/>
          </a:xfrm>
        </p:grpSpPr>
        <p:sp>
          <p:nvSpPr>
            <p:cNvPr id="241" name="Man"/>
            <p:cNvSpPr/>
            <p:nvPr/>
          </p:nvSpPr>
          <p:spPr>
            <a:xfrm>
              <a:off x="1455489" y="0"/>
              <a:ext cx="1208148" cy="3119028"/>
            </a:xfrm>
            <a:custGeom>
              <a:avLst/>
              <a:gdLst/>
              <a:ahLst/>
              <a:cxnLst>
                <a:cxn ang="0">
                  <a:pos x="wd2" y="hd2"/>
                </a:cxn>
                <a:cxn ang="5400000">
                  <a:pos x="wd2" y="hd2"/>
                </a:cxn>
                <a:cxn ang="10800000">
                  <a:pos x="wd2" y="hd2"/>
                </a:cxn>
                <a:cxn ang="16200000">
                  <a:pos x="wd2" y="hd2"/>
                </a:cxn>
              </a:cxnLst>
              <a:rect l="0" t="0" r="r" b="b"/>
              <a:pathLst>
                <a:path w="21470" h="21502" fill="norm" stroke="1"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noFill/>
            <a:ln w="76200" cap="flat">
              <a:solidFill>
                <a:srgbClr val="000000"/>
              </a:solidFill>
              <a:prstDash val="solid"/>
              <a:round/>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242" name="Target all people"/>
            <p:cNvSpPr txBox="1"/>
            <p:nvPr/>
          </p:nvSpPr>
          <p:spPr>
            <a:xfrm>
              <a:off x="0" y="3339696"/>
              <a:ext cx="3746814" cy="13890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825500">
                <a:spcBef>
                  <a:spcPts val="0"/>
                </a:spcBef>
                <a:defRPr b="1" sz="3900">
                  <a:solidFill>
                    <a:srgbClr val="C0C0C0"/>
                  </a:solidFill>
                  <a:latin typeface="Helvetica"/>
                  <a:ea typeface="Helvetica"/>
                  <a:cs typeface="Helvetica"/>
                  <a:sym typeface="Helvetica"/>
                </a:defRPr>
              </a:lvl1pPr>
            </a:lstStyle>
            <a:p>
              <a:pPr/>
              <a:r>
                <a:t>Target all people</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Rectangle"/>
          <p:cNvSpPr/>
          <p:nvPr/>
        </p:nvSpPr>
        <p:spPr>
          <a:xfrm>
            <a:off x="17244604" y="2219848"/>
            <a:ext cx="4510165" cy="9394303"/>
          </a:xfrm>
          <a:prstGeom prst="rect">
            <a:avLst/>
          </a:prstGeom>
          <a:solidFill>
            <a:srgbClr val="FFFFFF"/>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46" name="calendar2.png" descr="calendar2.png"/>
          <p:cNvPicPr>
            <a:picLocks noChangeAspect="1"/>
          </p:cNvPicPr>
          <p:nvPr/>
        </p:nvPicPr>
        <p:blipFill>
          <a:blip r:embed="rId2">
            <a:extLst/>
          </a:blip>
          <a:stretch>
            <a:fillRect/>
          </a:stretch>
        </p:blipFill>
        <p:spPr>
          <a:xfrm>
            <a:off x="17244604" y="2324658"/>
            <a:ext cx="4377914" cy="9066684"/>
          </a:xfrm>
          <a:prstGeom prst="rect">
            <a:avLst/>
          </a:prstGeom>
          <a:ln w="12700">
            <a:miter lim="400000"/>
          </a:ln>
        </p:spPr>
      </p:pic>
      <p:pic>
        <p:nvPicPr>
          <p:cNvPr id="247" name="IMG_1881.JPG" descr="IMG_1881.JPG"/>
          <p:cNvPicPr>
            <a:picLocks noChangeAspect="1"/>
          </p:cNvPicPr>
          <p:nvPr/>
        </p:nvPicPr>
        <p:blipFill>
          <a:blip r:embed="rId3">
            <a:extLst/>
          </a:blip>
          <a:stretch>
            <a:fillRect/>
          </a:stretch>
        </p:blipFill>
        <p:spPr>
          <a:xfrm>
            <a:off x="9569450" y="2101850"/>
            <a:ext cx="5245100" cy="9512300"/>
          </a:xfrm>
          <a:prstGeom prst="rect">
            <a:avLst/>
          </a:prstGeom>
          <a:ln w="12700">
            <a:miter lim="400000"/>
          </a:ln>
        </p:spPr>
      </p:pic>
      <p:grpSp>
        <p:nvGrpSpPr>
          <p:cNvPr id="250" name="Group"/>
          <p:cNvGrpSpPr/>
          <p:nvPr/>
        </p:nvGrpSpPr>
        <p:grpSpPr>
          <a:xfrm>
            <a:off x="2225130" y="1566130"/>
            <a:ext cx="5318368" cy="10583740"/>
            <a:chOff x="0" y="0"/>
            <a:chExt cx="5318366" cy="10583738"/>
          </a:xfrm>
        </p:grpSpPr>
        <p:pic>
          <p:nvPicPr>
            <p:cNvPr id="248" name="Screen Shot 2020-10-04 at 8.44.17 PM.png" descr="Screen Shot 2020-10-04 at 8.44.17 PM.png"/>
            <p:cNvPicPr>
              <a:picLocks noChangeAspect="1"/>
            </p:cNvPicPr>
            <p:nvPr/>
          </p:nvPicPr>
          <p:blipFill>
            <a:blip r:embed="rId4">
              <a:extLst/>
            </a:blip>
            <a:stretch>
              <a:fillRect/>
            </a:stretch>
          </p:blipFill>
          <p:spPr>
            <a:xfrm>
              <a:off x="610431" y="631257"/>
              <a:ext cx="4097505" cy="9028111"/>
            </a:xfrm>
            <a:prstGeom prst="rect">
              <a:avLst/>
            </a:prstGeom>
            <a:ln w="12700" cap="flat">
              <a:noFill/>
              <a:miter lim="400000"/>
            </a:ln>
            <a:effectLst/>
          </p:spPr>
        </p:pic>
        <p:pic>
          <p:nvPicPr>
            <p:cNvPr id="249" name="Group" descr="Group"/>
            <p:cNvPicPr>
              <a:picLocks noChangeAspect="1"/>
            </p:cNvPicPr>
            <p:nvPr/>
          </p:nvPicPr>
          <p:blipFill>
            <a:blip r:embed="rId5">
              <a:extLst/>
            </a:blip>
            <a:stretch>
              <a:fillRect/>
            </a:stretch>
          </p:blipFill>
          <p:spPr>
            <a:xfrm>
              <a:off x="0" y="0"/>
              <a:ext cx="5318367" cy="10583739"/>
            </a:xfrm>
            <a:prstGeom prst="rect">
              <a:avLst/>
            </a:prstGeom>
            <a:ln w="12700" cap="flat">
              <a:noFill/>
              <a:miter lim="400000"/>
            </a:ln>
            <a:effectLst/>
          </p:spPr>
        </p:pic>
      </p:grpSp>
      <p:pic>
        <p:nvPicPr>
          <p:cNvPr id="251" name="isnta3.png" descr="isnta3.png"/>
          <p:cNvPicPr>
            <a:picLocks noChangeAspect="1"/>
          </p:cNvPicPr>
          <p:nvPr/>
        </p:nvPicPr>
        <p:blipFill>
          <a:blip r:embed="rId6">
            <a:extLst/>
          </a:blip>
          <a:stretch>
            <a:fillRect/>
          </a:stretch>
        </p:blipFill>
        <p:spPr>
          <a:xfrm>
            <a:off x="12618320" y="9238881"/>
            <a:ext cx="3240712" cy="3240712"/>
          </a:xfrm>
          <a:prstGeom prst="rect">
            <a:avLst/>
          </a:prstGeom>
          <a:ln w="12700">
            <a:miter lim="400000"/>
          </a:ln>
        </p:spPr>
      </p:pic>
      <p:pic>
        <p:nvPicPr>
          <p:cNvPr id="252" name="Group" descr="Group"/>
          <p:cNvPicPr>
            <a:picLocks noChangeAspect="1"/>
          </p:cNvPicPr>
          <p:nvPr/>
        </p:nvPicPr>
        <p:blipFill>
          <a:blip r:embed="rId5">
            <a:extLst/>
          </a:blip>
          <a:stretch>
            <a:fillRect/>
          </a:stretch>
        </p:blipFill>
        <p:spPr>
          <a:xfrm>
            <a:off x="16840502" y="1566130"/>
            <a:ext cx="5318368" cy="1058374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Jonathan"/>
          <p:cNvSpPr txBox="1"/>
          <p:nvPr/>
        </p:nvSpPr>
        <p:spPr>
          <a:xfrm>
            <a:off x="7659866" y="2007017"/>
            <a:ext cx="272716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defTabSz="2438338">
              <a:defRPr sz="5000">
                <a:latin typeface="Helvetica"/>
                <a:ea typeface="Helvetica"/>
                <a:cs typeface="Helvetica"/>
                <a:sym typeface="Helvetica"/>
              </a:defRPr>
            </a:lvl1pPr>
          </a:lstStyle>
          <a:p>
            <a:pPr/>
            <a:r>
              <a:t>Jonathan</a:t>
            </a:r>
          </a:p>
        </p:txBody>
      </p:sp>
      <p:sp>
        <p:nvSpPr>
          <p:cNvPr id="255" name="Likes being well-informed before sharing information…"/>
          <p:cNvSpPr txBox="1"/>
          <p:nvPr/>
        </p:nvSpPr>
        <p:spPr>
          <a:xfrm>
            <a:off x="15403148" y="9440171"/>
            <a:ext cx="7978296"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600" indent="-228600" algn="l" defTabSz="2438338">
              <a:lnSpc>
                <a:spcPct val="100000"/>
              </a:lnSpc>
              <a:spcBef>
                <a:spcPts val="600"/>
              </a:spcBef>
              <a:buSzPct val="100000"/>
              <a:buChar char="•"/>
              <a:defRPr sz="2000">
                <a:solidFill>
                  <a:srgbClr val="FFFFFF"/>
                </a:solidFill>
                <a:latin typeface="Helvetica"/>
                <a:ea typeface="Helvetica"/>
                <a:cs typeface="Helvetica"/>
                <a:sym typeface="Helvetica"/>
              </a:defRPr>
            </a:pPr>
            <a:r>
              <a:t>Likes being well-informed before sharing information </a:t>
            </a:r>
          </a:p>
          <a:p>
            <a:pPr marL="228600" indent="-228600" algn="l" defTabSz="2438338">
              <a:lnSpc>
                <a:spcPct val="100000"/>
              </a:lnSpc>
              <a:spcBef>
                <a:spcPts val="600"/>
              </a:spcBef>
              <a:buSzPct val="100000"/>
              <a:buChar char="•"/>
              <a:defRPr sz="2000">
                <a:solidFill>
                  <a:srgbClr val="FFFFFF"/>
                </a:solidFill>
                <a:latin typeface="Helvetica"/>
                <a:ea typeface="Helvetica"/>
                <a:cs typeface="Helvetica"/>
                <a:sym typeface="Helvetica"/>
              </a:defRPr>
            </a:pPr>
            <a:r>
              <a:t>Doesn’t want to download a new app or create an account to get the information he wants </a:t>
            </a:r>
          </a:p>
          <a:p>
            <a:pPr marL="228600" indent="-228600" algn="l" defTabSz="2438338">
              <a:lnSpc>
                <a:spcPct val="100000"/>
              </a:lnSpc>
              <a:spcBef>
                <a:spcPts val="600"/>
              </a:spcBef>
              <a:buSzPct val="100000"/>
              <a:buChar char="•"/>
              <a:defRPr sz="2000">
                <a:solidFill>
                  <a:srgbClr val="FFFFFF"/>
                </a:solidFill>
                <a:latin typeface="Helvetica"/>
                <a:ea typeface="Helvetica"/>
                <a:cs typeface="Helvetica"/>
                <a:sym typeface="Helvetica"/>
              </a:defRPr>
            </a:pPr>
            <a:r>
              <a:t>Simple is better </a:t>
            </a:r>
          </a:p>
        </p:txBody>
      </p:sp>
      <p:sp>
        <p:nvSpPr>
          <p:cNvPr id="256" name="PREFERENCES"/>
          <p:cNvSpPr txBox="1"/>
          <p:nvPr/>
        </p:nvSpPr>
        <p:spPr>
          <a:xfrm>
            <a:off x="15403148" y="9007383"/>
            <a:ext cx="23270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8">
              <a:defRPr spc="220" sz="2000">
                <a:latin typeface="Helvetica"/>
                <a:ea typeface="Helvetica"/>
                <a:cs typeface="Helvetica"/>
                <a:sym typeface="Helvetica"/>
              </a:defRPr>
            </a:lvl1pPr>
          </a:lstStyle>
          <a:p>
            <a:pPr/>
            <a:r>
              <a:t>PREFERENCES</a:t>
            </a:r>
          </a:p>
        </p:txBody>
      </p:sp>
      <p:sp>
        <p:nvSpPr>
          <p:cNvPr id="257" name="Pain Points"/>
          <p:cNvSpPr txBox="1"/>
          <p:nvPr/>
        </p:nvSpPr>
        <p:spPr>
          <a:xfrm>
            <a:off x="7706076" y="9007383"/>
            <a:ext cx="201186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8">
              <a:defRPr cap="all" spc="220" sz="2000">
                <a:latin typeface="Helvetica"/>
                <a:ea typeface="Helvetica"/>
                <a:cs typeface="Helvetica"/>
                <a:sym typeface="Helvetica"/>
              </a:defRPr>
            </a:lvl1pPr>
          </a:lstStyle>
          <a:p>
            <a:pPr/>
            <a:r>
              <a:t>Pain Points</a:t>
            </a:r>
          </a:p>
        </p:txBody>
      </p:sp>
      <p:sp>
        <p:nvSpPr>
          <p:cNvPr id="258" name="Breast cancer is not top of mind for him…"/>
          <p:cNvSpPr txBox="1"/>
          <p:nvPr/>
        </p:nvSpPr>
        <p:spPr>
          <a:xfrm>
            <a:off x="7706076" y="9427470"/>
            <a:ext cx="7233489"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600" indent="-228600" algn="l" defTabSz="2438338">
              <a:lnSpc>
                <a:spcPct val="100000"/>
              </a:lnSpc>
              <a:spcBef>
                <a:spcPts val="600"/>
              </a:spcBef>
              <a:buSzPct val="100000"/>
              <a:buChar char="•"/>
              <a:defRPr sz="2000">
                <a:solidFill>
                  <a:srgbClr val="FFFFFF"/>
                </a:solidFill>
                <a:latin typeface="Helvetica"/>
                <a:ea typeface="Helvetica"/>
                <a:cs typeface="Helvetica"/>
                <a:sym typeface="Helvetica"/>
              </a:defRPr>
            </a:pPr>
            <a:r>
              <a:t>Breast cancer is not top of mind for him </a:t>
            </a:r>
          </a:p>
          <a:p>
            <a:pPr marL="228600" indent="-228600" algn="l" defTabSz="2438338">
              <a:lnSpc>
                <a:spcPct val="100000"/>
              </a:lnSpc>
              <a:spcBef>
                <a:spcPts val="600"/>
              </a:spcBef>
              <a:buSzPct val="100000"/>
              <a:buChar char="•"/>
              <a:defRPr sz="2000">
                <a:solidFill>
                  <a:srgbClr val="FFFFFF"/>
                </a:solidFill>
                <a:latin typeface="Helvetica"/>
                <a:ea typeface="Helvetica"/>
                <a:cs typeface="Helvetica"/>
                <a:sym typeface="Helvetica"/>
              </a:defRPr>
            </a:pPr>
            <a:r>
              <a:t>Unsure of the best way to support friends and families on their personal breast cancer journeys </a:t>
            </a:r>
          </a:p>
          <a:p>
            <a:pPr marL="228600" indent="-228600" algn="l" defTabSz="2438338">
              <a:lnSpc>
                <a:spcPct val="100000"/>
              </a:lnSpc>
              <a:spcBef>
                <a:spcPts val="600"/>
              </a:spcBef>
              <a:buSzPct val="100000"/>
              <a:buChar char="•"/>
              <a:defRPr sz="2000">
                <a:solidFill>
                  <a:srgbClr val="FFFFFF"/>
                </a:solidFill>
                <a:latin typeface="Helvetica"/>
                <a:ea typeface="Helvetica"/>
                <a:cs typeface="Helvetica"/>
                <a:sym typeface="Helvetica"/>
              </a:defRPr>
            </a:pPr>
            <a:r>
              <a:t>Most information he’s found is around the actual disease rather than advice for support and/or volunteer opportunities </a:t>
            </a:r>
          </a:p>
        </p:txBody>
      </p:sp>
      <p:sp>
        <p:nvSpPr>
          <p:cNvPr id="259" name="Jonathan is not a breast cancer patient, but he has family members and work colleagues that have been affected by the disease. He wants to better understand how he can support them in their cancer journey and help educate people about the disease in general. He’s tried getting involved before, but was ultimately deterred by the overwhelming number of resources."/>
          <p:cNvSpPr txBox="1"/>
          <p:nvPr/>
        </p:nvSpPr>
        <p:spPr>
          <a:xfrm>
            <a:off x="7685266" y="3698969"/>
            <a:ext cx="1517397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2438338">
              <a:lnSpc>
                <a:spcPct val="100000"/>
              </a:lnSpc>
              <a:spcBef>
                <a:spcPts val="400"/>
              </a:spcBef>
              <a:defRPr sz="2000">
                <a:solidFill>
                  <a:srgbClr val="FFFFFF"/>
                </a:solidFill>
                <a:latin typeface="Helvetica"/>
                <a:ea typeface="Helvetica"/>
                <a:cs typeface="Helvetica"/>
                <a:sym typeface="Helvetica"/>
              </a:defRPr>
            </a:lvl1pPr>
          </a:lstStyle>
          <a:p>
            <a:pPr/>
            <a:r>
              <a:t>Jonathan is not a breast cancer patient, but he has family members and work colleagues that have been affected by the disease. He wants to better understand how he can support them in their cancer journey and help educate people about the disease in general. He’s tried getting involved before, but was ultimately deterred by the overwhelming number of resources.</a:t>
            </a:r>
          </a:p>
        </p:txBody>
      </p:sp>
      <p:sp>
        <p:nvSpPr>
          <p:cNvPr id="260" name="Age 25"/>
          <p:cNvSpPr txBox="1"/>
          <p:nvPr/>
        </p:nvSpPr>
        <p:spPr>
          <a:xfrm>
            <a:off x="7706076" y="2849451"/>
            <a:ext cx="989906"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8">
              <a:lnSpc>
                <a:spcPct val="100000"/>
              </a:lnSpc>
              <a:spcBef>
                <a:spcPts val="200"/>
              </a:spcBef>
              <a:defRPr sz="2000">
                <a:solidFill>
                  <a:srgbClr val="FFFFFF"/>
                </a:solidFill>
                <a:latin typeface="Helvetica"/>
                <a:ea typeface="Helvetica"/>
                <a:cs typeface="Helvetica"/>
                <a:sym typeface="Helvetica"/>
              </a:defRPr>
            </a:lvl1pPr>
          </a:lstStyle>
          <a:p>
            <a:pPr/>
            <a:r>
              <a:t>Age 25 </a:t>
            </a:r>
          </a:p>
        </p:txBody>
      </p:sp>
      <p:sp>
        <p:nvSpPr>
          <p:cNvPr id="261" name="Not a breast cancer patient"/>
          <p:cNvSpPr txBox="1"/>
          <p:nvPr/>
        </p:nvSpPr>
        <p:spPr>
          <a:xfrm>
            <a:off x="7706076" y="1664117"/>
            <a:ext cx="404838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8">
              <a:defRPr b="1" cap="all" spc="176" sz="1600">
                <a:solidFill>
                  <a:srgbClr val="FFFFFF"/>
                </a:solidFill>
                <a:latin typeface="Helvetica"/>
                <a:ea typeface="Helvetica"/>
                <a:cs typeface="Helvetica"/>
                <a:sym typeface="Helvetica"/>
              </a:defRPr>
            </a:lvl1pPr>
          </a:lstStyle>
          <a:p>
            <a:pPr/>
            <a:r>
              <a:t>Not a breast cancer patient</a:t>
            </a:r>
          </a:p>
        </p:txBody>
      </p:sp>
      <p:pic>
        <p:nvPicPr>
          <p:cNvPr id="262" name="Image" descr="Image"/>
          <p:cNvPicPr>
            <a:picLocks noChangeAspect="1"/>
          </p:cNvPicPr>
          <p:nvPr/>
        </p:nvPicPr>
        <p:blipFill>
          <a:blip r:embed="rId2">
            <a:extLst/>
          </a:blip>
          <a:srcRect l="14662" t="6908" r="13443" b="1"/>
          <a:stretch>
            <a:fillRect/>
          </a:stretch>
        </p:blipFill>
        <p:spPr>
          <a:xfrm>
            <a:off x="-546375" y="2289005"/>
            <a:ext cx="7774345" cy="12768264"/>
          </a:xfrm>
          <a:custGeom>
            <a:avLst/>
            <a:gdLst/>
            <a:ahLst/>
            <a:cxnLst>
              <a:cxn ang="0">
                <a:pos x="wd2" y="hd2"/>
              </a:cxn>
              <a:cxn ang="5400000">
                <a:pos x="wd2" y="hd2"/>
              </a:cxn>
              <a:cxn ang="10800000">
                <a:pos x="wd2" y="hd2"/>
              </a:cxn>
              <a:cxn ang="16200000">
                <a:pos x="wd2" y="hd2"/>
              </a:cxn>
            </a:cxnLst>
            <a:rect l="0" t="0" r="r" b="b"/>
            <a:pathLst>
              <a:path w="21525" h="21600" fill="norm" stroke="1" extrusionOk="0">
                <a:moveTo>
                  <a:pt x="10787" y="0"/>
                </a:moveTo>
                <a:cubicBezTo>
                  <a:pt x="10776" y="4"/>
                  <a:pt x="10764" y="8"/>
                  <a:pt x="10748" y="11"/>
                </a:cubicBezTo>
                <a:cubicBezTo>
                  <a:pt x="10745" y="15"/>
                  <a:pt x="10744" y="19"/>
                  <a:pt x="10753" y="25"/>
                </a:cubicBezTo>
                <a:cubicBezTo>
                  <a:pt x="10774" y="41"/>
                  <a:pt x="10749" y="56"/>
                  <a:pt x="10717" y="48"/>
                </a:cubicBezTo>
                <a:cubicBezTo>
                  <a:pt x="10703" y="44"/>
                  <a:pt x="10687" y="42"/>
                  <a:pt x="10681" y="43"/>
                </a:cubicBezTo>
                <a:cubicBezTo>
                  <a:pt x="10676" y="44"/>
                  <a:pt x="10656" y="38"/>
                  <a:pt x="10637" y="30"/>
                </a:cubicBezTo>
                <a:cubicBezTo>
                  <a:pt x="10607" y="35"/>
                  <a:pt x="10577" y="39"/>
                  <a:pt x="10547" y="42"/>
                </a:cubicBezTo>
                <a:cubicBezTo>
                  <a:pt x="10507" y="45"/>
                  <a:pt x="10479" y="48"/>
                  <a:pt x="10442" y="52"/>
                </a:cubicBezTo>
                <a:cubicBezTo>
                  <a:pt x="10450" y="55"/>
                  <a:pt x="10460" y="59"/>
                  <a:pt x="10470" y="61"/>
                </a:cubicBezTo>
                <a:cubicBezTo>
                  <a:pt x="10497" y="67"/>
                  <a:pt x="10501" y="70"/>
                  <a:pt x="10488" y="80"/>
                </a:cubicBezTo>
                <a:cubicBezTo>
                  <a:pt x="10479" y="86"/>
                  <a:pt x="10460" y="94"/>
                  <a:pt x="10445" y="97"/>
                </a:cubicBezTo>
                <a:cubicBezTo>
                  <a:pt x="10445" y="97"/>
                  <a:pt x="10445" y="97"/>
                  <a:pt x="10445" y="97"/>
                </a:cubicBezTo>
                <a:cubicBezTo>
                  <a:pt x="10436" y="103"/>
                  <a:pt x="10429" y="107"/>
                  <a:pt x="10426" y="112"/>
                </a:cubicBezTo>
                <a:cubicBezTo>
                  <a:pt x="10424" y="117"/>
                  <a:pt x="10424" y="123"/>
                  <a:pt x="10426" y="129"/>
                </a:cubicBezTo>
                <a:cubicBezTo>
                  <a:pt x="10431" y="140"/>
                  <a:pt x="10438" y="158"/>
                  <a:pt x="10443" y="169"/>
                </a:cubicBezTo>
                <a:cubicBezTo>
                  <a:pt x="10448" y="181"/>
                  <a:pt x="10443" y="195"/>
                  <a:pt x="10434" y="201"/>
                </a:cubicBezTo>
                <a:cubicBezTo>
                  <a:pt x="10413" y="217"/>
                  <a:pt x="10368" y="217"/>
                  <a:pt x="10335" y="201"/>
                </a:cubicBezTo>
                <a:cubicBezTo>
                  <a:pt x="10310" y="189"/>
                  <a:pt x="10310" y="189"/>
                  <a:pt x="10335" y="177"/>
                </a:cubicBezTo>
                <a:cubicBezTo>
                  <a:pt x="10348" y="171"/>
                  <a:pt x="10350" y="167"/>
                  <a:pt x="10350" y="163"/>
                </a:cubicBezTo>
                <a:cubicBezTo>
                  <a:pt x="10343" y="164"/>
                  <a:pt x="10333" y="167"/>
                  <a:pt x="10319" y="172"/>
                </a:cubicBezTo>
                <a:cubicBezTo>
                  <a:pt x="10293" y="181"/>
                  <a:pt x="10288" y="180"/>
                  <a:pt x="10280" y="167"/>
                </a:cubicBezTo>
                <a:cubicBezTo>
                  <a:pt x="10273" y="155"/>
                  <a:pt x="10262" y="145"/>
                  <a:pt x="10252" y="139"/>
                </a:cubicBezTo>
                <a:cubicBezTo>
                  <a:pt x="10248" y="139"/>
                  <a:pt x="10245" y="139"/>
                  <a:pt x="10241" y="142"/>
                </a:cubicBezTo>
                <a:cubicBezTo>
                  <a:pt x="10237" y="144"/>
                  <a:pt x="10232" y="145"/>
                  <a:pt x="10228" y="145"/>
                </a:cubicBezTo>
                <a:cubicBezTo>
                  <a:pt x="10231" y="150"/>
                  <a:pt x="10233" y="155"/>
                  <a:pt x="10231" y="156"/>
                </a:cubicBezTo>
                <a:cubicBezTo>
                  <a:pt x="10227" y="160"/>
                  <a:pt x="10233" y="166"/>
                  <a:pt x="10245" y="169"/>
                </a:cubicBezTo>
                <a:cubicBezTo>
                  <a:pt x="10264" y="173"/>
                  <a:pt x="10263" y="176"/>
                  <a:pt x="10236" y="193"/>
                </a:cubicBezTo>
                <a:cubicBezTo>
                  <a:pt x="10219" y="204"/>
                  <a:pt x="10202" y="214"/>
                  <a:pt x="10198" y="214"/>
                </a:cubicBezTo>
                <a:cubicBezTo>
                  <a:pt x="10182" y="213"/>
                  <a:pt x="10131" y="174"/>
                  <a:pt x="10131" y="163"/>
                </a:cubicBezTo>
                <a:cubicBezTo>
                  <a:pt x="10131" y="157"/>
                  <a:pt x="10123" y="151"/>
                  <a:pt x="10114" y="150"/>
                </a:cubicBezTo>
                <a:cubicBezTo>
                  <a:pt x="10061" y="147"/>
                  <a:pt x="10041" y="143"/>
                  <a:pt x="10013" y="134"/>
                </a:cubicBezTo>
                <a:lnTo>
                  <a:pt x="9983" y="123"/>
                </a:lnTo>
                <a:lnTo>
                  <a:pt x="10010" y="106"/>
                </a:lnTo>
                <a:cubicBezTo>
                  <a:pt x="10037" y="90"/>
                  <a:pt x="10038" y="90"/>
                  <a:pt x="10064" y="104"/>
                </a:cubicBezTo>
                <a:cubicBezTo>
                  <a:pt x="10079" y="112"/>
                  <a:pt x="10095" y="117"/>
                  <a:pt x="10100" y="113"/>
                </a:cubicBezTo>
                <a:cubicBezTo>
                  <a:pt x="10105" y="110"/>
                  <a:pt x="10096" y="102"/>
                  <a:pt x="10079" y="95"/>
                </a:cubicBezTo>
                <a:cubicBezTo>
                  <a:pt x="10072" y="92"/>
                  <a:pt x="10069" y="90"/>
                  <a:pt x="10066" y="87"/>
                </a:cubicBezTo>
                <a:cubicBezTo>
                  <a:pt x="9481" y="145"/>
                  <a:pt x="9300" y="191"/>
                  <a:pt x="9167" y="289"/>
                </a:cubicBezTo>
                <a:cubicBezTo>
                  <a:pt x="9014" y="404"/>
                  <a:pt x="8748" y="415"/>
                  <a:pt x="8862" y="303"/>
                </a:cubicBezTo>
                <a:cubicBezTo>
                  <a:pt x="8887" y="278"/>
                  <a:pt x="8889" y="257"/>
                  <a:pt x="8865" y="257"/>
                </a:cubicBezTo>
                <a:cubicBezTo>
                  <a:pt x="8841" y="257"/>
                  <a:pt x="8726" y="345"/>
                  <a:pt x="8609" y="453"/>
                </a:cubicBezTo>
                <a:cubicBezTo>
                  <a:pt x="8465" y="586"/>
                  <a:pt x="8339" y="649"/>
                  <a:pt x="8215" y="649"/>
                </a:cubicBezTo>
                <a:cubicBezTo>
                  <a:pt x="7980" y="649"/>
                  <a:pt x="7218" y="1118"/>
                  <a:pt x="7218" y="1262"/>
                </a:cubicBezTo>
                <a:cubicBezTo>
                  <a:pt x="7218" y="1320"/>
                  <a:pt x="7195" y="1380"/>
                  <a:pt x="7167" y="1397"/>
                </a:cubicBezTo>
                <a:cubicBezTo>
                  <a:pt x="7140" y="1414"/>
                  <a:pt x="7104" y="1598"/>
                  <a:pt x="7088" y="1806"/>
                </a:cubicBezTo>
                <a:cubicBezTo>
                  <a:pt x="7067" y="2084"/>
                  <a:pt x="7091" y="2214"/>
                  <a:pt x="7178" y="2296"/>
                </a:cubicBezTo>
                <a:cubicBezTo>
                  <a:pt x="7303" y="2413"/>
                  <a:pt x="7328" y="2713"/>
                  <a:pt x="7259" y="2919"/>
                </a:cubicBezTo>
                <a:cubicBezTo>
                  <a:pt x="7262" y="2931"/>
                  <a:pt x="7265" y="2940"/>
                  <a:pt x="7268" y="2944"/>
                </a:cubicBezTo>
                <a:cubicBezTo>
                  <a:pt x="7302" y="2978"/>
                  <a:pt x="7275" y="3010"/>
                  <a:pt x="7208" y="3025"/>
                </a:cubicBezTo>
                <a:cubicBezTo>
                  <a:pt x="7195" y="3044"/>
                  <a:pt x="7182" y="3061"/>
                  <a:pt x="7166" y="3076"/>
                </a:cubicBezTo>
                <a:cubicBezTo>
                  <a:pt x="6998" y="3233"/>
                  <a:pt x="7068" y="3795"/>
                  <a:pt x="7297" y="4111"/>
                </a:cubicBezTo>
                <a:cubicBezTo>
                  <a:pt x="7383" y="4230"/>
                  <a:pt x="7445" y="4350"/>
                  <a:pt x="7435" y="4377"/>
                </a:cubicBezTo>
                <a:cubicBezTo>
                  <a:pt x="7418" y="4425"/>
                  <a:pt x="7541" y="4482"/>
                  <a:pt x="7748" y="4525"/>
                </a:cubicBezTo>
                <a:lnTo>
                  <a:pt x="7873" y="4520"/>
                </a:lnTo>
                <a:lnTo>
                  <a:pt x="7890" y="4592"/>
                </a:lnTo>
                <a:cubicBezTo>
                  <a:pt x="7891" y="4594"/>
                  <a:pt x="7892" y="4596"/>
                  <a:pt x="7893" y="4598"/>
                </a:cubicBezTo>
                <a:cubicBezTo>
                  <a:pt x="7938" y="4646"/>
                  <a:pt x="7979" y="4720"/>
                  <a:pt x="8012" y="4814"/>
                </a:cubicBezTo>
                <a:cubicBezTo>
                  <a:pt x="8062" y="4955"/>
                  <a:pt x="8188" y="5171"/>
                  <a:pt x="8294" y="5295"/>
                </a:cubicBezTo>
                <a:cubicBezTo>
                  <a:pt x="8348" y="5358"/>
                  <a:pt x="8391" y="5417"/>
                  <a:pt x="8427" y="5471"/>
                </a:cubicBezTo>
                <a:cubicBezTo>
                  <a:pt x="8427" y="5471"/>
                  <a:pt x="8427" y="5472"/>
                  <a:pt x="8427" y="5472"/>
                </a:cubicBezTo>
                <a:cubicBezTo>
                  <a:pt x="8568" y="5685"/>
                  <a:pt x="8570" y="5827"/>
                  <a:pt x="8430" y="5905"/>
                </a:cubicBezTo>
                <a:cubicBezTo>
                  <a:pt x="8329" y="5961"/>
                  <a:pt x="8263" y="5968"/>
                  <a:pt x="8202" y="5931"/>
                </a:cubicBezTo>
                <a:cubicBezTo>
                  <a:pt x="8141" y="5894"/>
                  <a:pt x="8039" y="5937"/>
                  <a:pt x="7849" y="6082"/>
                </a:cubicBezTo>
                <a:cubicBezTo>
                  <a:pt x="7573" y="6292"/>
                  <a:pt x="7263" y="6453"/>
                  <a:pt x="6810" y="6601"/>
                </a:cubicBezTo>
                <a:lnTo>
                  <a:pt x="6679" y="6662"/>
                </a:lnTo>
                <a:lnTo>
                  <a:pt x="6421" y="6715"/>
                </a:lnTo>
                <a:cubicBezTo>
                  <a:pt x="5943" y="6843"/>
                  <a:pt x="5329" y="6967"/>
                  <a:pt x="4496" y="7111"/>
                </a:cubicBezTo>
                <a:cubicBezTo>
                  <a:pt x="3472" y="7287"/>
                  <a:pt x="2309" y="7513"/>
                  <a:pt x="1964" y="7603"/>
                </a:cubicBezTo>
                <a:cubicBezTo>
                  <a:pt x="1566" y="7707"/>
                  <a:pt x="1515" y="7783"/>
                  <a:pt x="1329" y="8540"/>
                </a:cubicBezTo>
                <a:cubicBezTo>
                  <a:pt x="1290" y="8700"/>
                  <a:pt x="1216" y="8917"/>
                  <a:pt x="1130" y="9134"/>
                </a:cubicBezTo>
                <a:cubicBezTo>
                  <a:pt x="1124" y="9154"/>
                  <a:pt x="1112" y="9179"/>
                  <a:pt x="1101" y="9203"/>
                </a:cubicBezTo>
                <a:cubicBezTo>
                  <a:pt x="1031" y="9375"/>
                  <a:pt x="957" y="9545"/>
                  <a:pt x="885" y="9680"/>
                </a:cubicBezTo>
                <a:cubicBezTo>
                  <a:pt x="311" y="10771"/>
                  <a:pt x="97" y="11749"/>
                  <a:pt x="44" y="13523"/>
                </a:cubicBezTo>
                <a:cubicBezTo>
                  <a:pt x="29" y="14021"/>
                  <a:pt x="10" y="14528"/>
                  <a:pt x="2" y="14649"/>
                </a:cubicBezTo>
                <a:cubicBezTo>
                  <a:pt x="-6" y="14770"/>
                  <a:pt x="12" y="15013"/>
                  <a:pt x="42" y="15188"/>
                </a:cubicBezTo>
                <a:cubicBezTo>
                  <a:pt x="72" y="15363"/>
                  <a:pt x="108" y="15607"/>
                  <a:pt x="123" y="15731"/>
                </a:cubicBezTo>
                <a:cubicBezTo>
                  <a:pt x="147" y="15931"/>
                  <a:pt x="404" y="16293"/>
                  <a:pt x="678" y="16513"/>
                </a:cubicBezTo>
                <a:cubicBezTo>
                  <a:pt x="950" y="16731"/>
                  <a:pt x="1695" y="16867"/>
                  <a:pt x="2942" y="16925"/>
                </a:cubicBezTo>
                <a:cubicBezTo>
                  <a:pt x="3343" y="16944"/>
                  <a:pt x="3717" y="16977"/>
                  <a:pt x="3774" y="16998"/>
                </a:cubicBezTo>
                <a:cubicBezTo>
                  <a:pt x="3785" y="17002"/>
                  <a:pt x="3795" y="17010"/>
                  <a:pt x="3804" y="17018"/>
                </a:cubicBezTo>
                <a:cubicBezTo>
                  <a:pt x="3833" y="17022"/>
                  <a:pt x="3854" y="17024"/>
                  <a:pt x="3858" y="17026"/>
                </a:cubicBezTo>
                <a:cubicBezTo>
                  <a:pt x="3867" y="17032"/>
                  <a:pt x="3862" y="17071"/>
                  <a:pt x="3848" y="17112"/>
                </a:cubicBezTo>
                <a:cubicBezTo>
                  <a:pt x="3865" y="17187"/>
                  <a:pt x="3869" y="17299"/>
                  <a:pt x="3862" y="17462"/>
                </a:cubicBezTo>
                <a:cubicBezTo>
                  <a:pt x="3853" y="17696"/>
                  <a:pt x="3880" y="17913"/>
                  <a:pt x="3923" y="17945"/>
                </a:cubicBezTo>
                <a:cubicBezTo>
                  <a:pt x="3931" y="17952"/>
                  <a:pt x="3936" y="17970"/>
                  <a:pt x="3939" y="17994"/>
                </a:cubicBezTo>
                <a:lnTo>
                  <a:pt x="3947" y="17998"/>
                </a:lnTo>
                <a:lnTo>
                  <a:pt x="3941" y="18021"/>
                </a:lnTo>
                <a:cubicBezTo>
                  <a:pt x="3943" y="18150"/>
                  <a:pt x="3886" y="18434"/>
                  <a:pt x="3775" y="18859"/>
                </a:cubicBezTo>
                <a:cubicBezTo>
                  <a:pt x="3653" y="19330"/>
                  <a:pt x="3458" y="20090"/>
                  <a:pt x="3342" y="20548"/>
                </a:cubicBezTo>
                <a:cubicBezTo>
                  <a:pt x="3227" y="21006"/>
                  <a:pt x="3110" y="21429"/>
                  <a:pt x="3084" y="21490"/>
                </a:cubicBezTo>
                <a:lnTo>
                  <a:pt x="3040" y="21592"/>
                </a:lnTo>
                <a:cubicBezTo>
                  <a:pt x="3116" y="21597"/>
                  <a:pt x="6607" y="21600"/>
                  <a:pt x="10897" y="21600"/>
                </a:cubicBezTo>
                <a:lnTo>
                  <a:pt x="18758" y="21600"/>
                </a:lnTo>
                <a:lnTo>
                  <a:pt x="18716" y="21466"/>
                </a:lnTo>
                <a:cubicBezTo>
                  <a:pt x="18693" y="21392"/>
                  <a:pt x="18651" y="21034"/>
                  <a:pt x="18625" y="20670"/>
                </a:cubicBezTo>
                <a:cubicBezTo>
                  <a:pt x="18558" y="19770"/>
                  <a:pt x="18467" y="19375"/>
                  <a:pt x="18142" y="18587"/>
                </a:cubicBezTo>
                <a:cubicBezTo>
                  <a:pt x="18005" y="18253"/>
                  <a:pt x="17938" y="18060"/>
                  <a:pt x="17928" y="17953"/>
                </a:cubicBezTo>
                <a:lnTo>
                  <a:pt x="17909" y="17906"/>
                </a:lnTo>
                <a:lnTo>
                  <a:pt x="17930" y="17893"/>
                </a:lnTo>
                <a:cubicBezTo>
                  <a:pt x="17934" y="17873"/>
                  <a:pt x="17941" y="17858"/>
                  <a:pt x="17953" y="17849"/>
                </a:cubicBezTo>
                <a:cubicBezTo>
                  <a:pt x="18091" y="17748"/>
                  <a:pt x="17990" y="17454"/>
                  <a:pt x="17653" y="16974"/>
                </a:cubicBezTo>
                <a:cubicBezTo>
                  <a:pt x="17354" y="16547"/>
                  <a:pt x="17344" y="16514"/>
                  <a:pt x="17318" y="15882"/>
                </a:cubicBezTo>
                <a:cubicBezTo>
                  <a:pt x="17300" y="15427"/>
                  <a:pt x="17298" y="15213"/>
                  <a:pt x="17359" y="15147"/>
                </a:cubicBezTo>
                <a:cubicBezTo>
                  <a:pt x="17362" y="15107"/>
                  <a:pt x="17366" y="15079"/>
                  <a:pt x="17370" y="15077"/>
                </a:cubicBezTo>
                <a:cubicBezTo>
                  <a:pt x="17379" y="15074"/>
                  <a:pt x="17422" y="15100"/>
                  <a:pt x="17467" y="15134"/>
                </a:cubicBezTo>
                <a:cubicBezTo>
                  <a:pt x="17511" y="15148"/>
                  <a:pt x="17565" y="15176"/>
                  <a:pt x="17634" y="15216"/>
                </a:cubicBezTo>
                <a:cubicBezTo>
                  <a:pt x="17768" y="15295"/>
                  <a:pt x="17964" y="15447"/>
                  <a:pt x="18068" y="15555"/>
                </a:cubicBezTo>
                <a:cubicBezTo>
                  <a:pt x="18279" y="15774"/>
                  <a:pt x="18501" y="15867"/>
                  <a:pt x="19176" y="16022"/>
                </a:cubicBezTo>
                <a:cubicBezTo>
                  <a:pt x="19502" y="16097"/>
                  <a:pt x="19725" y="16118"/>
                  <a:pt x="19932" y="16096"/>
                </a:cubicBezTo>
                <a:cubicBezTo>
                  <a:pt x="20046" y="16084"/>
                  <a:pt x="20172" y="16075"/>
                  <a:pt x="20279" y="16068"/>
                </a:cubicBezTo>
                <a:cubicBezTo>
                  <a:pt x="20344" y="16051"/>
                  <a:pt x="20366" y="16051"/>
                  <a:pt x="20389" y="16062"/>
                </a:cubicBezTo>
                <a:cubicBezTo>
                  <a:pt x="20394" y="16062"/>
                  <a:pt x="20402" y="16062"/>
                  <a:pt x="20406" y="16062"/>
                </a:cubicBezTo>
                <a:cubicBezTo>
                  <a:pt x="20505" y="16060"/>
                  <a:pt x="20586" y="16037"/>
                  <a:pt x="20586" y="16011"/>
                </a:cubicBezTo>
                <a:cubicBezTo>
                  <a:pt x="20586" y="15985"/>
                  <a:pt x="20730" y="15860"/>
                  <a:pt x="20906" y="15733"/>
                </a:cubicBezTo>
                <a:cubicBezTo>
                  <a:pt x="21320" y="15432"/>
                  <a:pt x="21519" y="15105"/>
                  <a:pt x="21524" y="14708"/>
                </a:cubicBezTo>
                <a:cubicBezTo>
                  <a:pt x="21525" y="14651"/>
                  <a:pt x="21523" y="14593"/>
                  <a:pt x="21516" y="14533"/>
                </a:cubicBezTo>
                <a:cubicBezTo>
                  <a:pt x="21475" y="14185"/>
                  <a:pt x="21409" y="13994"/>
                  <a:pt x="21224" y="13690"/>
                </a:cubicBezTo>
                <a:cubicBezTo>
                  <a:pt x="21190" y="13634"/>
                  <a:pt x="21201" y="13499"/>
                  <a:pt x="21249" y="13390"/>
                </a:cubicBezTo>
                <a:cubicBezTo>
                  <a:pt x="21325" y="13215"/>
                  <a:pt x="21315" y="13178"/>
                  <a:pt x="21161" y="13058"/>
                </a:cubicBezTo>
                <a:cubicBezTo>
                  <a:pt x="21065" y="12984"/>
                  <a:pt x="20987" y="12883"/>
                  <a:pt x="20987" y="12834"/>
                </a:cubicBezTo>
                <a:cubicBezTo>
                  <a:pt x="20987" y="12786"/>
                  <a:pt x="20848" y="12590"/>
                  <a:pt x="20678" y="12399"/>
                </a:cubicBezTo>
                <a:cubicBezTo>
                  <a:pt x="20467" y="12161"/>
                  <a:pt x="20387" y="12090"/>
                  <a:pt x="20319" y="12103"/>
                </a:cubicBezTo>
                <a:lnTo>
                  <a:pt x="20296" y="12121"/>
                </a:lnTo>
                <a:lnTo>
                  <a:pt x="20288" y="12115"/>
                </a:lnTo>
                <a:cubicBezTo>
                  <a:pt x="20282" y="12118"/>
                  <a:pt x="20275" y="12122"/>
                  <a:pt x="20268" y="12127"/>
                </a:cubicBezTo>
                <a:cubicBezTo>
                  <a:pt x="20260" y="12133"/>
                  <a:pt x="20249" y="12139"/>
                  <a:pt x="20238" y="12144"/>
                </a:cubicBezTo>
                <a:cubicBezTo>
                  <a:pt x="20268" y="12164"/>
                  <a:pt x="20262" y="12174"/>
                  <a:pt x="20199" y="12207"/>
                </a:cubicBezTo>
                <a:cubicBezTo>
                  <a:pt x="20193" y="12221"/>
                  <a:pt x="20172" y="12239"/>
                  <a:pt x="20144" y="12257"/>
                </a:cubicBezTo>
                <a:cubicBezTo>
                  <a:pt x="20140" y="12270"/>
                  <a:pt x="20127" y="12286"/>
                  <a:pt x="20099" y="12305"/>
                </a:cubicBezTo>
                <a:cubicBezTo>
                  <a:pt x="20063" y="12328"/>
                  <a:pt x="20044" y="12347"/>
                  <a:pt x="20056" y="12347"/>
                </a:cubicBezTo>
                <a:cubicBezTo>
                  <a:pt x="20069" y="12347"/>
                  <a:pt x="20063" y="12359"/>
                  <a:pt x="20043" y="12374"/>
                </a:cubicBezTo>
                <a:cubicBezTo>
                  <a:pt x="20021" y="12390"/>
                  <a:pt x="19995" y="12394"/>
                  <a:pt x="19975" y="12384"/>
                </a:cubicBezTo>
                <a:cubicBezTo>
                  <a:pt x="19919" y="12356"/>
                  <a:pt x="19611" y="12326"/>
                  <a:pt x="19509" y="12337"/>
                </a:cubicBezTo>
                <a:cubicBezTo>
                  <a:pt x="19270" y="12365"/>
                  <a:pt x="17794" y="12827"/>
                  <a:pt x="17757" y="12887"/>
                </a:cubicBezTo>
                <a:cubicBezTo>
                  <a:pt x="17749" y="12900"/>
                  <a:pt x="17759" y="12930"/>
                  <a:pt x="17780" y="12953"/>
                </a:cubicBezTo>
                <a:cubicBezTo>
                  <a:pt x="17790" y="12964"/>
                  <a:pt x="17794" y="12974"/>
                  <a:pt x="17798" y="12982"/>
                </a:cubicBezTo>
                <a:lnTo>
                  <a:pt x="17819" y="12990"/>
                </a:lnTo>
                <a:lnTo>
                  <a:pt x="17802" y="12996"/>
                </a:lnTo>
                <a:cubicBezTo>
                  <a:pt x="17802" y="13012"/>
                  <a:pt x="17787" y="13017"/>
                  <a:pt x="17760" y="13010"/>
                </a:cubicBezTo>
                <a:lnTo>
                  <a:pt x="17759" y="13010"/>
                </a:lnTo>
                <a:cubicBezTo>
                  <a:pt x="17759" y="13012"/>
                  <a:pt x="17760" y="13016"/>
                  <a:pt x="17760" y="13018"/>
                </a:cubicBezTo>
                <a:cubicBezTo>
                  <a:pt x="17770" y="13031"/>
                  <a:pt x="17777" y="13048"/>
                  <a:pt x="17777" y="13073"/>
                </a:cubicBezTo>
                <a:cubicBezTo>
                  <a:pt x="17777" y="13105"/>
                  <a:pt x="17804" y="13151"/>
                  <a:pt x="17838" y="13177"/>
                </a:cubicBezTo>
                <a:lnTo>
                  <a:pt x="17898" y="13224"/>
                </a:lnTo>
                <a:lnTo>
                  <a:pt x="17793" y="13303"/>
                </a:lnTo>
                <a:cubicBezTo>
                  <a:pt x="17735" y="13346"/>
                  <a:pt x="17644" y="13402"/>
                  <a:pt x="17591" y="13426"/>
                </a:cubicBezTo>
                <a:cubicBezTo>
                  <a:pt x="17482" y="13477"/>
                  <a:pt x="17441" y="13532"/>
                  <a:pt x="17488" y="13561"/>
                </a:cubicBezTo>
                <a:cubicBezTo>
                  <a:pt x="17506" y="13572"/>
                  <a:pt x="17520" y="13614"/>
                  <a:pt x="17520" y="13655"/>
                </a:cubicBezTo>
                <a:cubicBezTo>
                  <a:pt x="17520" y="13665"/>
                  <a:pt x="17518" y="13673"/>
                  <a:pt x="17517" y="13682"/>
                </a:cubicBezTo>
                <a:cubicBezTo>
                  <a:pt x="17541" y="13725"/>
                  <a:pt x="17551" y="13764"/>
                  <a:pt x="17552" y="13804"/>
                </a:cubicBezTo>
                <a:cubicBezTo>
                  <a:pt x="17595" y="13823"/>
                  <a:pt x="17641" y="13841"/>
                  <a:pt x="17670" y="13846"/>
                </a:cubicBezTo>
                <a:cubicBezTo>
                  <a:pt x="17706" y="13853"/>
                  <a:pt x="17733" y="13860"/>
                  <a:pt x="17752" y="13868"/>
                </a:cubicBezTo>
                <a:cubicBezTo>
                  <a:pt x="17786" y="13862"/>
                  <a:pt x="17827" y="13858"/>
                  <a:pt x="17881" y="13854"/>
                </a:cubicBezTo>
                <a:cubicBezTo>
                  <a:pt x="18066" y="13842"/>
                  <a:pt x="18108" y="13865"/>
                  <a:pt x="18017" y="13929"/>
                </a:cubicBezTo>
                <a:cubicBezTo>
                  <a:pt x="17987" y="13951"/>
                  <a:pt x="17910" y="14029"/>
                  <a:pt x="17848" y="14104"/>
                </a:cubicBezTo>
                <a:cubicBezTo>
                  <a:pt x="17785" y="14179"/>
                  <a:pt x="17706" y="14261"/>
                  <a:pt x="17672" y="14288"/>
                </a:cubicBezTo>
                <a:cubicBezTo>
                  <a:pt x="17641" y="14311"/>
                  <a:pt x="17625" y="14322"/>
                  <a:pt x="17614" y="14322"/>
                </a:cubicBezTo>
                <a:cubicBezTo>
                  <a:pt x="17606" y="14337"/>
                  <a:pt x="17598" y="14350"/>
                  <a:pt x="17590" y="14358"/>
                </a:cubicBezTo>
                <a:cubicBezTo>
                  <a:pt x="17576" y="14371"/>
                  <a:pt x="17561" y="14381"/>
                  <a:pt x="17548" y="14388"/>
                </a:cubicBezTo>
                <a:cubicBezTo>
                  <a:pt x="17526" y="14414"/>
                  <a:pt x="17487" y="14444"/>
                  <a:pt x="17437" y="14479"/>
                </a:cubicBezTo>
                <a:cubicBezTo>
                  <a:pt x="17438" y="14487"/>
                  <a:pt x="17427" y="14497"/>
                  <a:pt x="17401" y="14518"/>
                </a:cubicBezTo>
                <a:cubicBezTo>
                  <a:pt x="17365" y="14546"/>
                  <a:pt x="17325" y="14567"/>
                  <a:pt x="17281" y="14586"/>
                </a:cubicBezTo>
                <a:lnTo>
                  <a:pt x="17184" y="14652"/>
                </a:lnTo>
                <a:lnTo>
                  <a:pt x="15506" y="14724"/>
                </a:lnTo>
                <a:cubicBezTo>
                  <a:pt x="14840" y="14752"/>
                  <a:pt x="14325" y="14766"/>
                  <a:pt x="14029" y="14765"/>
                </a:cubicBezTo>
                <a:cubicBezTo>
                  <a:pt x="14005" y="14766"/>
                  <a:pt x="13865" y="14771"/>
                  <a:pt x="13859" y="14771"/>
                </a:cubicBezTo>
                <a:cubicBezTo>
                  <a:pt x="13802" y="14774"/>
                  <a:pt x="13785" y="14773"/>
                  <a:pt x="13779" y="14756"/>
                </a:cubicBezTo>
                <a:cubicBezTo>
                  <a:pt x="13768" y="14754"/>
                  <a:pt x="13758" y="14752"/>
                  <a:pt x="13755" y="14750"/>
                </a:cubicBezTo>
                <a:cubicBezTo>
                  <a:pt x="13687" y="14708"/>
                  <a:pt x="13701" y="14647"/>
                  <a:pt x="13761" y="14603"/>
                </a:cubicBezTo>
                <a:cubicBezTo>
                  <a:pt x="13761" y="14580"/>
                  <a:pt x="13771" y="14576"/>
                  <a:pt x="13802" y="14579"/>
                </a:cubicBezTo>
                <a:cubicBezTo>
                  <a:pt x="13803" y="14579"/>
                  <a:pt x="13804" y="14579"/>
                  <a:pt x="13805" y="14579"/>
                </a:cubicBezTo>
                <a:cubicBezTo>
                  <a:pt x="13843" y="14562"/>
                  <a:pt x="13889" y="14551"/>
                  <a:pt x="13942" y="14551"/>
                </a:cubicBezTo>
                <a:cubicBezTo>
                  <a:pt x="14172" y="14551"/>
                  <a:pt x="14228" y="14424"/>
                  <a:pt x="14079" y="14233"/>
                </a:cubicBezTo>
                <a:cubicBezTo>
                  <a:pt x="14031" y="14173"/>
                  <a:pt x="14004" y="14128"/>
                  <a:pt x="13998" y="14095"/>
                </a:cubicBezTo>
                <a:cubicBezTo>
                  <a:pt x="13987" y="14082"/>
                  <a:pt x="13982" y="14073"/>
                  <a:pt x="13987" y="14070"/>
                </a:cubicBezTo>
                <a:cubicBezTo>
                  <a:pt x="13988" y="14070"/>
                  <a:pt x="13996" y="14069"/>
                  <a:pt x="13999" y="14068"/>
                </a:cubicBezTo>
                <a:cubicBezTo>
                  <a:pt x="14009" y="14028"/>
                  <a:pt x="14069" y="14013"/>
                  <a:pt x="14190" y="14013"/>
                </a:cubicBezTo>
                <a:cubicBezTo>
                  <a:pt x="14592" y="14013"/>
                  <a:pt x="14294" y="13537"/>
                  <a:pt x="13767" y="13336"/>
                </a:cubicBezTo>
                <a:cubicBezTo>
                  <a:pt x="13211" y="13124"/>
                  <a:pt x="13192" y="13159"/>
                  <a:pt x="14528" y="11927"/>
                </a:cubicBezTo>
                <a:cubicBezTo>
                  <a:pt x="15439" y="11087"/>
                  <a:pt x="15783" y="10807"/>
                  <a:pt x="15903" y="10807"/>
                </a:cubicBezTo>
                <a:cubicBezTo>
                  <a:pt x="15991" y="10807"/>
                  <a:pt x="16058" y="10828"/>
                  <a:pt x="16050" y="10855"/>
                </a:cubicBezTo>
                <a:cubicBezTo>
                  <a:pt x="16034" y="10913"/>
                  <a:pt x="20846" y="10892"/>
                  <a:pt x="21344" y="10832"/>
                </a:cubicBezTo>
                <a:cubicBezTo>
                  <a:pt x="21594" y="10801"/>
                  <a:pt x="21472" y="10791"/>
                  <a:pt x="20809" y="10787"/>
                </a:cubicBezTo>
                <a:cubicBezTo>
                  <a:pt x="20385" y="10785"/>
                  <a:pt x="20147" y="10785"/>
                  <a:pt x="20006" y="10748"/>
                </a:cubicBezTo>
                <a:cubicBezTo>
                  <a:pt x="19967" y="10747"/>
                  <a:pt x="19940" y="10745"/>
                  <a:pt x="19939" y="10744"/>
                </a:cubicBezTo>
                <a:cubicBezTo>
                  <a:pt x="19936" y="10741"/>
                  <a:pt x="19931" y="10726"/>
                  <a:pt x="19927" y="10717"/>
                </a:cubicBezTo>
                <a:cubicBezTo>
                  <a:pt x="19813" y="10657"/>
                  <a:pt x="19793" y="10541"/>
                  <a:pt x="19749" y="10317"/>
                </a:cubicBezTo>
                <a:cubicBezTo>
                  <a:pt x="19659" y="9860"/>
                  <a:pt x="19309" y="8826"/>
                  <a:pt x="19181" y="8638"/>
                </a:cubicBezTo>
                <a:cubicBezTo>
                  <a:pt x="19117" y="8545"/>
                  <a:pt x="19065" y="8387"/>
                  <a:pt x="19065" y="8287"/>
                </a:cubicBezTo>
                <a:cubicBezTo>
                  <a:pt x="19065" y="8067"/>
                  <a:pt x="18641" y="7525"/>
                  <a:pt x="18397" y="7434"/>
                </a:cubicBezTo>
                <a:cubicBezTo>
                  <a:pt x="18303" y="7398"/>
                  <a:pt x="17936" y="7331"/>
                  <a:pt x="17584" y="7285"/>
                </a:cubicBezTo>
                <a:cubicBezTo>
                  <a:pt x="17232" y="7238"/>
                  <a:pt x="16368" y="7077"/>
                  <a:pt x="15663" y="6925"/>
                </a:cubicBezTo>
                <a:cubicBezTo>
                  <a:pt x="14517" y="6679"/>
                  <a:pt x="14340" y="6626"/>
                  <a:pt x="13978" y="6417"/>
                </a:cubicBezTo>
                <a:cubicBezTo>
                  <a:pt x="13755" y="6289"/>
                  <a:pt x="13435" y="6062"/>
                  <a:pt x="13268" y="5914"/>
                </a:cubicBezTo>
                <a:lnTo>
                  <a:pt x="12964" y="5643"/>
                </a:lnTo>
                <a:lnTo>
                  <a:pt x="13224" y="5461"/>
                </a:lnTo>
                <a:cubicBezTo>
                  <a:pt x="13535" y="5244"/>
                  <a:pt x="13755" y="4958"/>
                  <a:pt x="13831" y="4667"/>
                </a:cubicBezTo>
                <a:cubicBezTo>
                  <a:pt x="13851" y="4589"/>
                  <a:pt x="13879" y="4532"/>
                  <a:pt x="13915" y="4493"/>
                </a:cubicBezTo>
                <a:lnTo>
                  <a:pt x="13918" y="4468"/>
                </a:lnTo>
                <a:lnTo>
                  <a:pt x="13953" y="4461"/>
                </a:lnTo>
                <a:cubicBezTo>
                  <a:pt x="13975" y="4446"/>
                  <a:pt x="14000" y="4436"/>
                  <a:pt x="14028" y="4431"/>
                </a:cubicBezTo>
                <a:cubicBezTo>
                  <a:pt x="14179" y="4407"/>
                  <a:pt x="14290" y="4289"/>
                  <a:pt x="14223" y="4223"/>
                </a:cubicBezTo>
                <a:cubicBezTo>
                  <a:pt x="14201" y="4201"/>
                  <a:pt x="14237" y="4105"/>
                  <a:pt x="14303" y="4009"/>
                </a:cubicBezTo>
                <a:cubicBezTo>
                  <a:pt x="14453" y="3789"/>
                  <a:pt x="14457" y="3263"/>
                  <a:pt x="14311" y="2988"/>
                </a:cubicBezTo>
                <a:cubicBezTo>
                  <a:pt x="14294" y="2957"/>
                  <a:pt x="14278" y="2910"/>
                  <a:pt x="14260" y="2855"/>
                </a:cubicBezTo>
                <a:cubicBezTo>
                  <a:pt x="14255" y="2854"/>
                  <a:pt x="14249" y="2852"/>
                  <a:pt x="14243" y="2851"/>
                </a:cubicBezTo>
                <a:cubicBezTo>
                  <a:pt x="14196" y="2840"/>
                  <a:pt x="14192" y="2831"/>
                  <a:pt x="14202" y="2763"/>
                </a:cubicBezTo>
                <a:cubicBezTo>
                  <a:pt x="14204" y="2747"/>
                  <a:pt x="14206" y="2705"/>
                  <a:pt x="14209" y="2665"/>
                </a:cubicBezTo>
                <a:cubicBezTo>
                  <a:pt x="14181" y="2545"/>
                  <a:pt x="14157" y="2413"/>
                  <a:pt x="14143" y="2289"/>
                </a:cubicBezTo>
                <a:cubicBezTo>
                  <a:pt x="14111" y="2020"/>
                  <a:pt x="14077" y="1741"/>
                  <a:pt x="14067" y="1670"/>
                </a:cubicBezTo>
                <a:cubicBezTo>
                  <a:pt x="14049" y="1545"/>
                  <a:pt x="13881" y="1298"/>
                  <a:pt x="13759" y="1200"/>
                </a:cubicBezTo>
                <a:cubicBezTo>
                  <a:pt x="13748" y="1199"/>
                  <a:pt x="13738" y="1197"/>
                  <a:pt x="13735" y="1194"/>
                </a:cubicBezTo>
                <a:cubicBezTo>
                  <a:pt x="13733" y="1192"/>
                  <a:pt x="13731" y="1183"/>
                  <a:pt x="13728" y="1177"/>
                </a:cubicBezTo>
                <a:cubicBezTo>
                  <a:pt x="13718" y="1171"/>
                  <a:pt x="13709" y="1166"/>
                  <a:pt x="13700" y="1162"/>
                </a:cubicBezTo>
                <a:cubicBezTo>
                  <a:pt x="13657" y="1146"/>
                  <a:pt x="13622" y="1083"/>
                  <a:pt x="13622" y="1024"/>
                </a:cubicBezTo>
                <a:cubicBezTo>
                  <a:pt x="13622" y="880"/>
                  <a:pt x="12601" y="281"/>
                  <a:pt x="12335" y="269"/>
                </a:cubicBezTo>
                <a:cubicBezTo>
                  <a:pt x="12228" y="264"/>
                  <a:pt x="12042" y="259"/>
                  <a:pt x="11922" y="256"/>
                </a:cubicBezTo>
                <a:cubicBezTo>
                  <a:pt x="11801" y="253"/>
                  <a:pt x="11675" y="221"/>
                  <a:pt x="11642" y="185"/>
                </a:cubicBezTo>
                <a:cubicBezTo>
                  <a:pt x="11605" y="145"/>
                  <a:pt x="11423" y="88"/>
                  <a:pt x="11235" y="47"/>
                </a:cubicBezTo>
                <a:cubicBezTo>
                  <a:pt x="11232" y="49"/>
                  <a:pt x="11232" y="49"/>
                  <a:pt x="11227" y="52"/>
                </a:cubicBezTo>
                <a:cubicBezTo>
                  <a:pt x="11209" y="61"/>
                  <a:pt x="11184" y="68"/>
                  <a:pt x="11173" y="68"/>
                </a:cubicBezTo>
                <a:cubicBezTo>
                  <a:pt x="11145" y="68"/>
                  <a:pt x="11116" y="47"/>
                  <a:pt x="11125" y="33"/>
                </a:cubicBezTo>
                <a:cubicBezTo>
                  <a:pt x="11127" y="30"/>
                  <a:pt x="11127" y="28"/>
                  <a:pt x="11127" y="26"/>
                </a:cubicBezTo>
                <a:cubicBezTo>
                  <a:pt x="11097" y="20"/>
                  <a:pt x="11067" y="15"/>
                  <a:pt x="11038" y="10"/>
                </a:cubicBezTo>
                <a:cubicBezTo>
                  <a:pt x="11042" y="14"/>
                  <a:pt x="11046" y="17"/>
                  <a:pt x="11055" y="19"/>
                </a:cubicBezTo>
                <a:cubicBezTo>
                  <a:pt x="11070" y="24"/>
                  <a:pt x="11079" y="32"/>
                  <a:pt x="11075" y="36"/>
                </a:cubicBezTo>
                <a:cubicBezTo>
                  <a:pt x="11070" y="40"/>
                  <a:pt x="11075" y="44"/>
                  <a:pt x="11086" y="44"/>
                </a:cubicBezTo>
                <a:cubicBezTo>
                  <a:pt x="11112" y="44"/>
                  <a:pt x="11140" y="65"/>
                  <a:pt x="11123" y="72"/>
                </a:cubicBezTo>
                <a:cubicBezTo>
                  <a:pt x="11116" y="75"/>
                  <a:pt x="11113" y="82"/>
                  <a:pt x="11116" y="88"/>
                </a:cubicBezTo>
                <a:cubicBezTo>
                  <a:pt x="11126" y="104"/>
                  <a:pt x="11102" y="109"/>
                  <a:pt x="11084" y="97"/>
                </a:cubicBezTo>
                <a:cubicBezTo>
                  <a:pt x="11083" y="98"/>
                  <a:pt x="11083" y="99"/>
                  <a:pt x="11082" y="100"/>
                </a:cubicBezTo>
                <a:cubicBezTo>
                  <a:pt x="11070" y="114"/>
                  <a:pt x="11059" y="117"/>
                  <a:pt x="11023" y="114"/>
                </a:cubicBezTo>
                <a:cubicBezTo>
                  <a:pt x="10999" y="112"/>
                  <a:pt x="10973" y="114"/>
                  <a:pt x="10966" y="118"/>
                </a:cubicBezTo>
                <a:cubicBezTo>
                  <a:pt x="10965" y="119"/>
                  <a:pt x="10964" y="119"/>
                  <a:pt x="10963" y="120"/>
                </a:cubicBezTo>
                <a:lnTo>
                  <a:pt x="10955" y="126"/>
                </a:lnTo>
                <a:lnTo>
                  <a:pt x="10932" y="105"/>
                </a:lnTo>
                <a:cubicBezTo>
                  <a:pt x="10920" y="94"/>
                  <a:pt x="10910" y="81"/>
                  <a:pt x="10910" y="77"/>
                </a:cubicBezTo>
                <a:cubicBezTo>
                  <a:pt x="10910" y="73"/>
                  <a:pt x="10898" y="68"/>
                  <a:pt x="10882" y="66"/>
                </a:cubicBezTo>
                <a:cubicBezTo>
                  <a:pt x="10864" y="63"/>
                  <a:pt x="10859" y="56"/>
                  <a:pt x="10864" y="48"/>
                </a:cubicBezTo>
                <a:cubicBezTo>
                  <a:pt x="10853" y="48"/>
                  <a:pt x="10844" y="40"/>
                  <a:pt x="10849" y="31"/>
                </a:cubicBezTo>
                <a:cubicBezTo>
                  <a:pt x="10854" y="24"/>
                  <a:pt x="10847" y="19"/>
                  <a:pt x="10830" y="19"/>
                </a:cubicBezTo>
                <a:cubicBezTo>
                  <a:pt x="10815" y="19"/>
                  <a:pt x="10801" y="14"/>
                  <a:pt x="10797" y="8"/>
                </a:cubicBezTo>
                <a:cubicBezTo>
                  <a:pt x="10795" y="5"/>
                  <a:pt x="10791" y="3"/>
                  <a:pt x="10787" y="0"/>
                </a:cubicBezTo>
                <a:close/>
                <a:moveTo>
                  <a:pt x="10245" y="70"/>
                </a:moveTo>
                <a:cubicBezTo>
                  <a:pt x="10214" y="73"/>
                  <a:pt x="10175" y="76"/>
                  <a:pt x="10146" y="79"/>
                </a:cubicBezTo>
                <a:cubicBezTo>
                  <a:pt x="10150" y="79"/>
                  <a:pt x="10154" y="80"/>
                  <a:pt x="10157" y="80"/>
                </a:cubicBezTo>
                <a:cubicBezTo>
                  <a:pt x="10177" y="80"/>
                  <a:pt x="10189" y="84"/>
                  <a:pt x="10187" y="91"/>
                </a:cubicBezTo>
                <a:cubicBezTo>
                  <a:pt x="10187" y="92"/>
                  <a:pt x="10187" y="94"/>
                  <a:pt x="10188" y="96"/>
                </a:cubicBezTo>
                <a:cubicBezTo>
                  <a:pt x="10191" y="93"/>
                  <a:pt x="10195" y="90"/>
                  <a:pt x="10200" y="88"/>
                </a:cubicBezTo>
                <a:cubicBezTo>
                  <a:pt x="10209" y="82"/>
                  <a:pt x="10219" y="77"/>
                  <a:pt x="10231" y="79"/>
                </a:cubicBezTo>
                <a:cubicBezTo>
                  <a:pt x="10239" y="81"/>
                  <a:pt x="10246" y="77"/>
                  <a:pt x="10245" y="70"/>
                </a:cubicBezTo>
                <a:close/>
                <a:moveTo>
                  <a:pt x="10982" y="71"/>
                </a:moveTo>
                <a:cubicBezTo>
                  <a:pt x="10991" y="75"/>
                  <a:pt x="10999" y="78"/>
                  <a:pt x="11007" y="81"/>
                </a:cubicBezTo>
                <a:cubicBezTo>
                  <a:pt x="10990" y="81"/>
                  <a:pt x="10979" y="78"/>
                  <a:pt x="10982" y="71"/>
                </a:cubicBezTo>
                <a:close/>
                <a:moveTo>
                  <a:pt x="10826" y="79"/>
                </a:moveTo>
                <a:cubicBezTo>
                  <a:pt x="10837" y="79"/>
                  <a:pt x="10853" y="86"/>
                  <a:pt x="10880" y="103"/>
                </a:cubicBezTo>
                <a:cubicBezTo>
                  <a:pt x="10925" y="130"/>
                  <a:pt x="10927" y="134"/>
                  <a:pt x="10908" y="146"/>
                </a:cubicBezTo>
                <a:cubicBezTo>
                  <a:pt x="10890" y="156"/>
                  <a:pt x="10884" y="157"/>
                  <a:pt x="10875" y="148"/>
                </a:cubicBezTo>
                <a:cubicBezTo>
                  <a:pt x="10869" y="142"/>
                  <a:pt x="10855" y="137"/>
                  <a:pt x="10845" y="137"/>
                </a:cubicBezTo>
                <a:cubicBezTo>
                  <a:pt x="10843" y="137"/>
                  <a:pt x="10841" y="135"/>
                  <a:pt x="10838" y="134"/>
                </a:cubicBezTo>
                <a:cubicBezTo>
                  <a:pt x="10837" y="138"/>
                  <a:pt x="10834" y="142"/>
                  <a:pt x="10829" y="146"/>
                </a:cubicBezTo>
                <a:cubicBezTo>
                  <a:pt x="10812" y="156"/>
                  <a:pt x="10806" y="155"/>
                  <a:pt x="10779" y="137"/>
                </a:cubicBezTo>
                <a:cubicBezTo>
                  <a:pt x="10752" y="119"/>
                  <a:pt x="10750" y="117"/>
                  <a:pt x="10769" y="112"/>
                </a:cubicBezTo>
                <a:cubicBezTo>
                  <a:pt x="10781" y="109"/>
                  <a:pt x="10790" y="101"/>
                  <a:pt x="10788" y="93"/>
                </a:cubicBezTo>
                <a:cubicBezTo>
                  <a:pt x="10785" y="81"/>
                  <a:pt x="10793" y="77"/>
                  <a:pt x="10804" y="81"/>
                </a:cubicBezTo>
                <a:cubicBezTo>
                  <a:pt x="10808" y="81"/>
                  <a:pt x="10811" y="84"/>
                  <a:pt x="10814" y="86"/>
                </a:cubicBezTo>
                <a:cubicBezTo>
                  <a:pt x="10815" y="85"/>
                  <a:pt x="10815" y="83"/>
                  <a:pt x="10817" y="82"/>
                </a:cubicBezTo>
                <a:cubicBezTo>
                  <a:pt x="10819" y="80"/>
                  <a:pt x="10823" y="79"/>
                  <a:pt x="10826" y="79"/>
                </a:cubicBezTo>
                <a:close/>
                <a:moveTo>
                  <a:pt x="10511" y="80"/>
                </a:moveTo>
                <a:cubicBezTo>
                  <a:pt x="10515" y="80"/>
                  <a:pt x="10518" y="82"/>
                  <a:pt x="10520" y="84"/>
                </a:cubicBezTo>
                <a:cubicBezTo>
                  <a:pt x="10524" y="88"/>
                  <a:pt x="10522" y="93"/>
                  <a:pt x="10515" y="96"/>
                </a:cubicBezTo>
                <a:cubicBezTo>
                  <a:pt x="10509" y="99"/>
                  <a:pt x="10499" y="98"/>
                  <a:pt x="10495" y="93"/>
                </a:cubicBezTo>
                <a:cubicBezTo>
                  <a:pt x="10490" y="89"/>
                  <a:pt x="10493" y="83"/>
                  <a:pt x="10500" y="81"/>
                </a:cubicBezTo>
                <a:cubicBezTo>
                  <a:pt x="10503" y="79"/>
                  <a:pt x="10507" y="79"/>
                  <a:pt x="10511" y="80"/>
                </a:cubicBezTo>
                <a:close/>
                <a:moveTo>
                  <a:pt x="12495" y="354"/>
                </a:moveTo>
                <a:cubicBezTo>
                  <a:pt x="12507" y="355"/>
                  <a:pt x="12520" y="358"/>
                  <a:pt x="12534" y="364"/>
                </a:cubicBezTo>
                <a:cubicBezTo>
                  <a:pt x="12570" y="380"/>
                  <a:pt x="12571" y="384"/>
                  <a:pt x="12542" y="399"/>
                </a:cubicBezTo>
                <a:cubicBezTo>
                  <a:pt x="12515" y="413"/>
                  <a:pt x="12501" y="412"/>
                  <a:pt x="12477" y="395"/>
                </a:cubicBezTo>
                <a:cubicBezTo>
                  <a:pt x="12445" y="371"/>
                  <a:pt x="12462" y="352"/>
                  <a:pt x="12495" y="354"/>
                </a:cubicBezTo>
                <a:close/>
                <a:moveTo>
                  <a:pt x="18029" y="13949"/>
                </a:moveTo>
                <a:cubicBezTo>
                  <a:pt x="18037" y="13950"/>
                  <a:pt x="18044" y="13953"/>
                  <a:pt x="18049" y="13958"/>
                </a:cubicBezTo>
                <a:cubicBezTo>
                  <a:pt x="18058" y="13967"/>
                  <a:pt x="18053" y="13979"/>
                  <a:pt x="18038" y="13984"/>
                </a:cubicBezTo>
                <a:cubicBezTo>
                  <a:pt x="18023" y="13990"/>
                  <a:pt x="18004" y="13987"/>
                  <a:pt x="17995" y="13978"/>
                </a:cubicBezTo>
                <a:cubicBezTo>
                  <a:pt x="17986" y="13969"/>
                  <a:pt x="17990" y="13957"/>
                  <a:pt x="18005" y="13952"/>
                </a:cubicBezTo>
                <a:cubicBezTo>
                  <a:pt x="18012" y="13949"/>
                  <a:pt x="18021" y="13948"/>
                  <a:pt x="18029" y="13949"/>
                </a:cubicBezTo>
                <a:close/>
              </a:path>
            </a:pathLst>
          </a:custGeom>
          <a:ln w="12700">
            <a:miter lim="400000"/>
          </a:ln>
        </p:spPr>
      </p:pic>
      <p:sp>
        <p:nvSpPr>
          <p:cNvPr id="263" name="PROFILE"/>
          <p:cNvSpPr txBox="1"/>
          <p:nvPr/>
        </p:nvSpPr>
        <p:spPr>
          <a:xfrm>
            <a:off x="7706076" y="3444969"/>
            <a:ext cx="139669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8">
              <a:defRPr spc="220" sz="2000">
                <a:latin typeface="Helvetica"/>
                <a:ea typeface="Helvetica"/>
                <a:cs typeface="Helvetica"/>
                <a:sym typeface="Helvetica"/>
              </a:defRPr>
            </a:lvl1pPr>
          </a:lstStyle>
          <a:p>
            <a:pPr/>
            <a:r>
              <a:t>PROFILE</a:t>
            </a:r>
          </a:p>
        </p:txBody>
      </p:sp>
      <p:grpSp>
        <p:nvGrpSpPr>
          <p:cNvPr id="271" name="Group"/>
          <p:cNvGrpSpPr/>
          <p:nvPr/>
        </p:nvGrpSpPr>
        <p:grpSpPr>
          <a:xfrm>
            <a:off x="7706076" y="5148007"/>
            <a:ext cx="7367621" cy="1036445"/>
            <a:chOff x="0" y="12699"/>
            <a:chExt cx="7367620" cy="1036444"/>
          </a:xfrm>
        </p:grpSpPr>
        <p:sp>
          <p:nvSpPr>
            <p:cNvPr id="264" name="Rounded Rectangle"/>
            <p:cNvSpPr/>
            <p:nvPr/>
          </p:nvSpPr>
          <p:spPr>
            <a:xfrm>
              <a:off x="44816" y="793574"/>
              <a:ext cx="7284705" cy="157997"/>
            </a:xfrm>
            <a:prstGeom prst="roundRect">
              <a:avLst>
                <a:gd name="adj" fmla="val 50000"/>
              </a:avLst>
            </a:prstGeom>
            <a:solidFill>
              <a:srgbClr val="FFFFFF">
                <a:alpha val="30172"/>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65" name="Low"/>
            <p:cNvSpPr txBox="1"/>
            <p:nvPr/>
          </p:nvSpPr>
          <p:spPr>
            <a:xfrm>
              <a:off x="0" y="412750"/>
              <a:ext cx="463768"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l" defTabSz="2438338">
                <a:defRPr sz="1500">
                  <a:solidFill>
                    <a:srgbClr val="FFFFFF"/>
                  </a:solidFill>
                  <a:latin typeface="Helvetica"/>
                  <a:ea typeface="Helvetica"/>
                  <a:cs typeface="Helvetica"/>
                  <a:sym typeface="Helvetica"/>
                </a:defRPr>
              </a:lvl1pPr>
            </a:lstStyle>
            <a:p>
              <a:pPr/>
              <a:r>
                <a:t>Low</a:t>
              </a:r>
            </a:p>
          </p:txBody>
        </p:sp>
        <p:sp>
          <p:nvSpPr>
            <p:cNvPr id="266" name="High"/>
            <p:cNvSpPr txBox="1"/>
            <p:nvPr/>
          </p:nvSpPr>
          <p:spPr>
            <a:xfrm>
              <a:off x="6861530" y="412750"/>
              <a:ext cx="506091"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r" defTabSz="2438338">
                <a:defRPr sz="1500">
                  <a:solidFill>
                    <a:srgbClr val="FFFFFF"/>
                  </a:solidFill>
                  <a:latin typeface="Helvetica"/>
                  <a:ea typeface="Helvetica"/>
                  <a:cs typeface="Helvetica"/>
                  <a:sym typeface="Helvetica"/>
                </a:defRPr>
              </a:lvl1pPr>
            </a:lstStyle>
            <a:p>
              <a:pPr/>
              <a:r>
                <a:t>High</a:t>
              </a:r>
            </a:p>
          </p:txBody>
        </p:sp>
        <p:sp>
          <p:nvSpPr>
            <p:cNvPr id="267" name="Familiarity with Breast Cancer"/>
            <p:cNvSpPr txBox="1"/>
            <p:nvPr/>
          </p:nvSpPr>
          <p:spPr>
            <a:xfrm>
              <a:off x="0" y="12699"/>
              <a:ext cx="339205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8">
                <a:defRPr b="1" sz="1800">
                  <a:solidFill>
                    <a:srgbClr val="FFFFFF"/>
                  </a:solidFill>
                  <a:latin typeface="Helvetica"/>
                  <a:ea typeface="Helvetica"/>
                  <a:cs typeface="Helvetica"/>
                  <a:sym typeface="Helvetica"/>
                </a:defRPr>
              </a:lvl1pPr>
            </a:lstStyle>
            <a:p>
              <a:pPr/>
              <a:r>
                <a:t>Familiarity with Breast Cancer</a:t>
              </a:r>
            </a:p>
          </p:txBody>
        </p:sp>
        <p:grpSp>
          <p:nvGrpSpPr>
            <p:cNvPr id="270" name="Group"/>
            <p:cNvGrpSpPr/>
            <p:nvPr/>
          </p:nvGrpSpPr>
          <p:grpSpPr>
            <a:xfrm>
              <a:off x="3486076" y="695999"/>
              <a:ext cx="353146" cy="353146"/>
              <a:chOff x="31889" y="31889"/>
              <a:chExt cx="353144" cy="353144"/>
            </a:xfrm>
          </p:grpSpPr>
          <p:sp>
            <p:nvSpPr>
              <p:cNvPr id="268" name="Circle"/>
              <p:cNvSpPr/>
              <p:nvPr/>
            </p:nvSpPr>
            <p:spPr>
              <a:xfrm>
                <a:off x="31889" y="31889"/>
                <a:ext cx="353146" cy="353146"/>
              </a:xfrm>
              <a:prstGeom prst="ellipse">
                <a:avLst/>
              </a:prstGeom>
              <a:solidFill>
                <a:srgbClr val="FFFFFF">
                  <a:alpha val="30000"/>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69" name="Circle"/>
              <p:cNvSpPr/>
              <p:nvPr/>
            </p:nvSpPr>
            <p:spPr>
              <a:xfrm>
                <a:off x="118688" y="118688"/>
                <a:ext cx="179547" cy="179547"/>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grpSp>
        <p:nvGrpSpPr>
          <p:cNvPr id="279" name="Group"/>
          <p:cNvGrpSpPr/>
          <p:nvPr/>
        </p:nvGrpSpPr>
        <p:grpSpPr>
          <a:xfrm>
            <a:off x="7706076" y="6559348"/>
            <a:ext cx="7367621" cy="1036446"/>
            <a:chOff x="0" y="12699"/>
            <a:chExt cx="7367620" cy="1036444"/>
          </a:xfrm>
        </p:grpSpPr>
        <p:sp>
          <p:nvSpPr>
            <p:cNvPr id="272" name="Rounded Rectangle"/>
            <p:cNvSpPr/>
            <p:nvPr/>
          </p:nvSpPr>
          <p:spPr>
            <a:xfrm>
              <a:off x="44816" y="793574"/>
              <a:ext cx="7284705" cy="157997"/>
            </a:xfrm>
            <a:prstGeom prst="roundRect">
              <a:avLst>
                <a:gd name="adj" fmla="val 50000"/>
              </a:avLst>
            </a:prstGeom>
            <a:solidFill>
              <a:srgbClr val="FFFFFF">
                <a:alpha val="30172"/>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73" name="Low"/>
            <p:cNvSpPr txBox="1"/>
            <p:nvPr/>
          </p:nvSpPr>
          <p:spPr>
            <a:xfrm>
              <a:off x="0" y="412750"/>
              <a:ext cx="463768"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l" defTabSz="2438338">
                <a:defRPr sz="1500">
                  <a:solidFill>
                    <a:srgbClr val="FFFFFF"/>
                  </a:solidFill>
                  <a:latin typeface="Helvetica"/>
                  <a:ea typeface="Helvetica"/>
                  <a:cs typeface="Helvetica"/>
                  <a:sym typeface="Helvetica"/>
                </a:defRPr>
              </a:lvl1pPr>
            </a:lstStyle>
            <a:p>
              <a:pPr/>
              <a:r>
                <a:t>Low</a:t>
              </a:r>
            </a:p>
          </p:txBody>
        </p:sp>
        <p:sp>
          <p:nvSpPr>
            <p:cNvPr id="274" name="High"/>
            <p:cNvSpPr txBox="1"/>
            <p:nvPr/>
          </p:nvSpPr>
          <p:spPr>
            <a:xfrm>
              <a:off x="6861530" y="412750"/>
              <a:ext cx="506091"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r" defTabSz="2438338">
                <a:defRPr sz="1500">
                  <a:solidFill>
                    <a:srgbClr val="FFFFFF"/>
                  </a:solidFill>
                  <a:latin typeface="Helvetica"/>
                  <a:ea typeface="Helvetica"/>
                  <a:cs typeface="Helvetica"/>
                  <a:sym typeface="Helvetica"/>
                </a:defRPr>
              </a:lvl1pPr>
            </a:lstStyle>
            <a:p>
              <a:pPr/>
              <a:r>
                <a:t>High</a:t>
              </a:r>
            </a:p>
          </p:txBody>
        </p:sp>
        <p:sp>
          <p:nvSpPr>
            <p:cNvPr id="275" name="Willingness to Get Involved"/>
            <p:cNvSpPr txBox="1"/>
            <p:nvPr/>
          </p:nvSpPr>
          <p:spPr>
            <a:xfrm>
              <a:off x="0" y="12699"/>
              <a:ext cx="3160663"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8">
                <a:defRPr b="1" sz="1800">
                  <a:solidFill>
                    <a:srgbClr val="FFFFFF"/>
                  </a:solidFill>
                  <a:latin typeface="Helvetica"/>
                  <a:ea typeface="Helvetica"/>
                  <a:cs typeface="Helvetica"/>
                  <a:sym typeface="Helvetica"/>
                </a:defRPr>
              </a:lvl1pPr>
            </a:lstStyle>
            <a:p>
              <a:pPr/>
              <a:r>
                <a:t>Willingness to Get Involved </a:t>
              </a:r>
            </a:p>
          </p:txBody>
        </p:sp>
        <p:grpSp>
          <p:nvGrpSpPr>
            <p:cNvPr id="278" name="Group"/>
            <p:cNvGrpSpPr/>
            <p:nvPr/>
          </p:nvGrpSpPr>
          <p:grpSpPr>
            <a:xfrm>
              <a:off x="5890111" y="695999"/>
              <a:ext cx="353146" cy="353146"/>
              <a:chOff x="31889" y="31889"/>
              <a:chExt cx="353144" cy="353144"/>
            </a:xfrm>
          </p:grpSpPr>
          <p:sp>
            <p:nvSpPr>
              <p:cNvPr id="276" name="Circle"/>
              <p:cNvSpPr/>
              <p:nvPr/>
            </p:nvSpPr>
            <p:spPr>
              <a:xfrm>
                <a:off x="31889" y="31889"/>
                <a:ext cx="353146" cy="353146"/>
              </a:xfrm>
              <a:prstGeom prst="ellipse">
                <a:avLst/>
              </a:prstGeom>
              <a:solidFill>
                <a:srgbClr val="FFFFFF">
                  <a:alpha val="30000"/>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77" name="Circle"/>
              <p:cNvSpPr/>
              <p:nvPr/>
            </p:nvSpPr>
            <p:spPr>
              <a:xfrm>
                <a:off x="118688" y="118688"/>
                <a:ext cx="179547" cy="179547"/>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grpSp>
        <p:nvGrpSpPr>
          <p:cNvPr id="287" name="Group"/>
          <p:cNvGrpSpPr/>
          <p:nvPr/>
        </p:nvGrpSpPr>
        <p:grpSpPr>
          <a:xfrm>
            <a:off x="7706076" y="7783365"/>
            <a:ext cx="7367621" cy="1036446"/>
            <a:chOff x="0" y="12699"/>
            <a:chExt cx="7367620" cy="1036444"/>
          </a:xfrm>
        </p:grpSpPr>
        <p:sp>
          <p:nvSpPr>
            <p:cNvPr id="280" name="Rounded Rectangle"/>
            <p:cNvSpPr/>
            <p:nvPr/>
          </p:nvSpPr>
          <p:spPr>
            <a:xfrm>
              <a:off x="44816" y="793574"/>
              <a:ext cx="7284705" cy="157997"/>
            </a:xfrm>
            <a:prstGeom prst="roundRect">
              <a:avLst>
                <a:gd name="adj" fmla="val 50000"/>
              </a:avLst>
            </a:prstGeom>
            <a:solidFill>
              <a:srgbClr val="FFFFFF">
                <a:alpha val="30172"/>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1" name="Novice"/>
            <p:cNvSpPr txBox="1"/>
            <p:nvPr/>
          </p:nvSpPr>
          <p:spPr>
            <a:xfrm>
              <a:off x="0" y="412750"/>
              <a:ext cx="696591"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l" defTabSz="2438338">
                <a:defRPr sz="1500">
                  <a:solidFill>
                    <a:srgbClr val="FFFFFF"/>
                  </a:solidFill>
                  <a:latin typeface="Helvetica"/>
                  <a:ea typeface="Helvetica"/>
                  <a:cs typeface="Helvetica"/>
                  <a:sym typeface="Helvetica"/>
                </a:defRPr>
              </a:lvl1pPr>
            </a:lstStyle>
            <a:p>
              <a:pPr/>
              <a:r>
                <a:t>Novice</a:t>
              </a:r>
            </a:p>
          </p:txBody>
        </p:sp>
        <p:sp>
          <p:nvSpPr>
            <p:cNvPr id="282" name="Expert"/>
            <p:cNvSpPr txBox="1"/>
            <p:nvPr/>
          </p:nvSpPr>
          <p:spPr>
            <a:xfrm>
              <a:off x="6702749" y="412750"/>
              <a:ext cx="664872"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r" defTabSz="2438338">
                <a:defRPr sz="1500">
                  <a:solidFill>
                    <a:srgbClr val="FFFFFF"/>
                  </a:solidFill>
                  <a:latin typeface="Helvetica"/>
                  <a:ea typeface="Helvetica"/>
                  <a:cs typeface="Helvetica"/>
                  <a:sym typeface="Helvetica"/>
                </a:defRPr>
              </a:lvl1pPr>
            </a:lstStyle>
            <a:p>
              <a:pPr/>
              <a:r>
                <a:t>Expert</a:t>
              </a:r>
            </a:p>
          </p:txBody>
        </p:sp>
        <p:sp>
          <p:nvSpPr>
            <p:cNvPr id="283" name="Technology User"/>
            <p:cNvSpPr txBox="1"/>
            <p:nvPr/>
          </p:nvSpPr>
          <p:spPr>
            <a:xfrm>
              <a:off x="0" y="12699"/>
              <a:ext cx="1952030"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8">
                <a:defRPr b="1" sz="1800">
                  <a:solidFill>
                    <a:srgbClr val="FFFFFF"/>
                  </a:solidFill>
                  <a:latin typeface="Helvetica"/>
                  <a:ea typeface="Helvetica"/>
                  <a:cs typeface="Helvetica"/>
                  <a:sym typeface="Helvetica"/>
                </a:defRPr>
              </a:lvl1pPr>
            </a:lstStyle>
            <a:p>
              <a:pPr/>
              <a:r>
                <a:t>Technology User</a:t>
              </a:r>
            </a:p>
          </p:txBody>
        </p:sp>
        <p:grpSp>
          <p:nvGrpSpPr>
            <p:cNvPr id="286" name="Group"/>
            <p:cNvGrpSpPr/>
            <p:nvPr/>
          </p:nvGrpSpPr>
          <p:grpSpPr>
            <a:xfrm>
              <a:off x="3523097" y="695999"/>
              <a:ext cx="353146" cy="353146"/>
              <a:chOff x="31889" y="31889"/>
              <a:chExt cx="353144" cy="353144"/>
            </a:xfrm>
          </p:grpSpPr>
          <p:sp>
            <p:nvSpPr>
              <p:cNvPr id="284" name="Circle"/>
              <p:cNvSpPr/>
              <p:nvPr/>
            </p:nvSpPr>
            <p:spPr>
              <a:xfrm>
                <a:off x="31889" y="31889"/>
                <a:ext cx="353146" cy="353146"/>
              </a:xfrm>
              <a:prstGeom prst="ellipse">
                <a:avLst/>
              </a:prstGeom>
              <a:solidFill>
                <a:srgbClr val="FFFFFF">
                  <a:alpha val="30000"/>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5" name="Circle"/>
              <p:cNvSpPr/>
              <p:nvPr/>
            </p:nvSpPr>
            <p:spPr>
              <a:xfrm>
                <a:off x="118688" y="118688"/>
                <a:ext cx="179547" cy="179547"/>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Katherine"/>
          <p:cNvSpPr txBox="1"/>
          <p:nvPr/>
        </p:nvSpPr>
        <p:spPr>
          <a:xfrm>
            <a:off x="7964271" y="2037693"/>
            <a:ext cx="2832584"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defTabSz="2438338">
              <a:defRPr sz="5000">
                <a:latin typeface="Helvetica"/>
                <a:ea typeface="Helvetica"/>
                <a:cs typeface="Helvetica"/>
                <a:sym typeface="Helvetica"/>
              </a:defRPr>
            </a:lvl1pPr>
          </a:lstStyle>
          <a:p>
            <a:pPr/>
            <a:r>
              <a:t>Katherine</a:t>
            </a:r>
          </a:p>
        </p:txBody>
      </p:sp>
      <p:sp>
        <p:nvSpPr>
          <p:cNvPr id="290" name="PROFILE"/>
          <p:cNvSpPr txBox="1"/>
          <p:nvPr/>
        </p:nvSpPr>
        <p:spPr>
          <a:xfrm>
            <a:off x="7955071" y="3494695"/>
            <a:ext cx="139669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8">
              <a:defRPr spc="220" sz="2000">
                <a:latin typeface="Helvetica"/>
                <a:ea typeface="Helvetica"/>
                <a:cs typeface="Helvetica"/>
                <a:sym typeface="Helvetica"/>
              </a:defRPr>
            </a:lvl1pPr>
          </a:lstStyle>
          <a:p>
            <a:pPr/>
            <a:r>
              <a:t>PROFILE</a:t>
            </a:r>
          </a:p>
        </p:txBody>
      </p:sp>
      <p:sp>
        <p:nvSpPr>
          <p:cNvPr id="291" name="Likes her life to be organized…"/>
          <p:cNvSpPr txBox="1"/>
          <p:nvPr/>
        </p:nvSpPr>
        <p:spPr>
          <a:xfrm>
            <a:off x="15720226" y="9383565"/>
            <a:ext cx="7579758"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600" indent="-228600" algn="l" defTabSz="2438338">
              <a:lnSpc>
                <a:spcPct val="100000"/>
              </a:lnSpc>
              <a:spcBef>
                <a:spcPts val="600"/>
              </a:spcBef>
              <a:buSzPct val="100000"/>
              <a:buChar char="•"/>
              <a:defRPr sz="2000">
                <a:solidFill>
                  <a:srgbClr val="FFFFFF"/>
                </a:solidFill>
                <a:latin typeface="Helvetica"/>
                <a:ea typeface="Helvetica"/>
                <a:cs typeface="Helvetica"/>
                <a:sym typeface="Helvetica"/>
              </a:defRPr>
            </a:pPr>
            <a:r>
              <a:t>Likes her life to be organized</a:t>
            </a:r>
          </a:p>
          <a:p>
            <a:pPr marL="228600" indent="-228600" algn="l" defTabSz="2438338">
              <a:lnSpc>
                <a:spcPct val="100000"/>
              </a:lnSpc>
              <a:spcBef>
                <a:spcPts val="600"/>
              </a:spcBef>
              <a:buSzPct val="100000"/>
              <a:buChar char="•"/>
              <a:defRPr sz="2000">
                <a:solidFill>
                  <a:srgbClr val="FFFFFF"/>
                </a:solidFill>
                <a:latin typeface="Helvetica"/>
                <a:ea typeface="Helvetica"/>
                <a:cs typeface="Helvetica"/>
                <a:sym typeface="Helvetica"/>
              </a:defRPr>
            </a:pPr>
            <a:r>
              <a:t>Wants to leverage digital tools she’s already using to help manage her breast cancer prevention</a:t>
            </a:r>
          </a:p>
        </p:txBody>
      </p:sp>
      <p:sp>
        <p:nvSpPr>
          <p:cNvPr id="292" name="PREFERENCES"/>
          <p:cNvSpPr txBox="1"/>
          <p:nvPr/>
        </p:nvSpPr>
        <p:spPr>
          <a:xfrm>
            <a:off x="15720226" y="8950777"/>
            <a:ext cx="23270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8">
              <a:defRPr spc="220" sz="2000">
                <a:latin typeface="Helvetica"/>
                <a:ea typeface="Helvetica"/>
                <a:cs typeface="Helvetica"/>
                <a:sym typeface="Helvetica"/>
              </a:defRPr>
            </a:lvl1pPr>
          </a:lstStyle>
          <a:p>
            <a:pPr/>
            <a:r>
              <a:t>PREFERENCES</a:t>
            </a:r>
          </a:p>
        </p:txBody>
      </p:sp>
      <p:sp>
        <p:nvSpPr>
          <p:cNvPr id="293" name="Pain Points"/>
          <p:cNvSpPr txBox="1"/>
          <p:nvPr/>
        </p:nvSpPr>
        <p:spPr>
          <a:xfrm>
            <a:off x="7994542" y="8950777"/>
            <a:ext cx="201186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8">
              <a:defRPr cap="all" spc="220" sz="2000">
                <a:latin typeface="Helvetica"/>
                <a:ea typeface="Helvetica"/>
                <a:cs typeface="Helvetica"/>
                <a:sym typeface="Helvetica"/>
              </a:defRPr>
            </a:lvl1pPr>
          </a:lstStyle>
          <a:p>
            <a:pPr/>
            <a:r>
              <a:t>Pain Points</a:t>
            </a:r>
          </a:p>
        </p:txBody>
      </p:sp>
      <p:sp>
        <p:nvSpPr>
          <p:cNvPr id="294" name="Unfamiliar with the journey and treatment process of breast cancer patients…"/>
          <p:cNvSpPr txBox="1"/>
          <p:nvPr/>
        </p:nvSpPr>
        <p:spPr>
          <a:xfrm>
            <a:off x="7994542" y="9370864"/>
            <a:ext cx="7233489"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600" indent="-228600" algn="l" defTabSz="2438338">
              <a:lnSpc>
                <a:spcPct val="100000"/>
              </a:lnSpc>
              <a:spcBef>
                <a:spcPts val="600"/>
              </a:spcBef>
              <a:buSzPct val="100000"/>
              <a:buChar char="•"/>
              <a:defRPr sz="2000">
                <a:solidFill>
                  <a:srgbClr val="FFFFFF"/>
                </a:solidFill>
                <a:latin typeface="Helvetica"/>
                <a:ea typeface="Helvetica"/>
                <a:cs typeface="Helvetica"/>
                <a:sym typeface="Helvetica"/>
              </a:defRPr>
            </a:pPr>
            <a:r>
              <a:t>Unfamiliar with the journey and treatment process of breast cancer patients</a:t>
            </a:r>
          </a:p>
          <a:p>
            <a:pPr marL="228600" indent="-228600" algn="l" defTabSz="2438338">
              <a:lnSpc>
                <a:spcPct val="100000"/>
              </a:lnSpc>
              <a:spcBef>
                <a:spcPts val="600"/>
              </a:spcBef>
              <a:buSzPct val="100000"/>
              <a:buChar char="•"/>
              <a:defRPr sz="2000">
                <a:solidFill>
                  <a:srgbClr val="FFFFFF"/>
                </a:solidFill>
                <a:latin typeface="Helvetica"/>
                <a:ea typeface="Helvetica"/>
                <a:cs typeface="Helvetica"/>
                <a:sym typeface="Helvetica"/>
              </a:defRPr>
            </a:pPr>
            <a:r>
              <a:t>Overwhelmed by information available; fatigue of sifting through materials that are not relevant to her </a:t>
            </a:r>
          </a:p>
        </p:txBody>
      </p:sp>
      <p:sp>
        <p:nvSpPr>
          <p:cNvPr id="295" name="Katherine is not a breast cancer patient. However, she does have a family history of breast cancer. She is currently aware that she is at higher risk for breast cancer, but has not gotten a mammogram. She is a frequent user of technology and social media, specifically Instagram."/>
          <p:cNvSpPr txBox="1"/>
          <p:nvPr/>
        </p:nvSpPr>
        <p:spPr>
          <a:xfrm>
            <a:off x="7994542" y="3850590"/>
            <a:ext cx="1517397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2438338">
              <a:lnSpc>
                <a:spcPct val="100000"/>
              </a:lnSpc>
              <a:spcBef>
                <a:spcPts val="400"/>
              </a:spcBef>
              <a:defRPr sz="2000">
                <a:solidFill>
                  <a:srgbClr val="FFFFFF"/>
                </a:solidFill>
                <a:latin typeface="Helvetica"/>
                <a:ea typeface="Helvetica"/>
                <a:cs typeface="Helvetica"/>
                <a:sym typeface="Helvetica"/>
              </a:defRPr>
            </a:lvl1pPr>
          </a:lstStyle>
          <a:p>
            <a:pPr/>
            <a:r>
              <a:t>Katherine is not a breast cancer patient. However, she does have a family history of breast cancer. She is currently aware that she is at higher risk for breast cancer, but has not gotten a mammogram. She is a frequent user of technology and social media, specifically Instagram. </a:t>
            </a:r>
          </a:p>
        </p:txBody>
      </p:sp>
      <p:sp>
        <p:nvSpPr>
          <p:cNvPr id="296" name="Age 46"/>
          <p:cNvSpPr txBox="1"/>
          <p:nvPr/>
        </p:nvSpPr>
        <p:spPr>
          <a:xfrm>
            <a:off x="8010480" y="2880126"/>
            <a:ext cx="91933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8">
              <a:lnSpc>
                <a:spcPct val="100000"/>
              </a:lnSpc>
              <a:spcBef>
                <a:spcPts val="200"/>
              </a:spcBef>
              <a:defRPr sz="2000">
                <a:solidFill>
                  <a:srgbClr val="FFFFFF"/>
                </a:solidFill>
                <a:latin typeface="Helvetica"/>
                <a:ea typeface="Helvetica"/>
                <a:cs typeface="Helvetica"/>
                <a:sym typeface="Helvetica"/>
              </a:defRPr>
            </a:lvl1pPr>
          </a:lstStyle>
          <a:p>
            <a:pPr/>
            <a:r>
              <a:t>Age 46</a:t>
            </a:r>
          </a:p>
        </p:txBody>
      </p:sp>
      <p:grpSp>
        <p:nvGrpSpPr>
          <p:cNvPr id="304" name="Group"/>
          <p:cNvGrpSpPr/>
          <p:nvPr/>
        </p:nvGrpSpPr>
        <p:grpSpPr>
          <a:xfrm>
            <a:off x="8010480" y="7414986"/>
            <a:ext cx="7367622" cy="1036446"/>
            <a:chOff x="0" y="12699"/>
            <a:chExt cx="7367620" cy="1036444"/>
          </a:xfrm>
        </p:grpSpPr>
        <p:sp>
          <p:nvSpPr>
            <p:cNvPr id="297" name="Rounded Rectangle"/>
            <p:cNvSpPr/>
            <p:nvPr/>
          </p:nvSpPr>
          <p:spPr>
            <a:xfrm>
              <a:off x="44816" y="793574"/>
              <a:ext cx="7284705" cy="157997"/>
            </a:xfrm>
            <a:prstGeom prst="roundRect">
              <a:avLst>
                <a:gd name="adj" fmla="val 50000"/>
              </a:avLst>
            </a:prstGeom>
            <a:solidFill>
              <a:srgbClr val="FFFFFF">
                <a:alpha val="30172"/>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98" name="Low"/>
            <p:cNvSpPr txBox="1"/>
            <p:nvPr/>
          </p:nvSpPr>
          <p:spPr>
            <a:xfrm>
              <a:off x="0" y="412750"/>
              <a:ext cx="463768"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l" defTabSz="2438338">
                <a:defRPr sz="1500">
                  <a:solidFill>
                    <a:srgbClr val="FFFFFF"/>
                  </a:solidFill>
                  <a:latin typeface="Helvetica"/>
                  <a:ea typeface="Helvetica"/>
                  <a:cs typeface="Helvetica"/>
                  <a:sym typeface="Helvetica"/>
                </a:defRPr>
              </a:lvl1pPr>
            </a:lstStyle>
            <a:p>
              <a:pPr/>
              <a:r>
                <a:t>Low</a:t>
              </a:r>
            </a:p>
          </p:txBody>
        </p:sp>
        <p:sp>
          <p:nvSpPr>
            <p:cNvPr id="299" name="High"/>
            <p:cNvSpPr txBox="1"/>
            <p:nvPr/>
          </p:nvSpPr>
          <p:spPr>
            <a:xfrm>
              <a:off x="6861530" y="412750"/>
              <a:ext cx="506091"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r" defTabSz="2438338">
                <a:defRPr sz="1500">
                  <a:solidFill>
                    <a:srgbClr val="FFFFFF"/>
                  </a:solidFill>
                  <a:latin typeface="Helvetica"/>
                  <a:ea typeface="Helvetica"/>
                  <a:cs typeface="Helvetica"/>
                  <a:sym typeface="Helvetica"/>
                </a:defRPr>
              </a:lvl1pPr>
            </a:lstStyle>
            <a:p>
              <a:pPr/>
              <a:r>
                <a:t>High</a:t>
              </a:r>
            </a:p>
          </p:txBody>
        </p:sp>
        <p:sp>
          <p:nvSpPr>
            <p:cNvPr id="300" name="Anxiety Level"/>
            <p:cNvSpPr txBox="1"/>
            <p:nvPr/>
          </p:nvSpPr>
          <p:spPr>
            <a:xfrm>
              <a:off x="0" y="12699"/>
              <a:ext cx="1588145"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8">
                <a:defRPr b="1" sz="1800">
                  <a:solidFill>
                    <a:srgbClr val="FFFFFF"/>
                  </a:solidFill>
                  <a:latin typeface="Helvetica"/>
                  <a:ea typeface="Helvetica"/>
                  <a:cs typeface="Helvetica"/>
                  <a:sym typeface="Helvetica"/>
                </a:defRPr>
              </a:lvl1pPr>
            </a:lstStyle>
            <a:p>
              <a:pPr/>
              <a:r>
                <a:t>Anxiety Level</a:t>
              </a:r>
            </a:p>
          </p:txBody>
        </p:sp>
        <p:grpSp>
          <p:nvGrpSpPr>
            <p:cNvPr id="303" name="Group"/>
            <p:cNvGrpSpPr/>
            <p:nvPr/>
          </p:nvGrpSpPr>
          <p:grpSpPr>
            <a:xfrm>
              <a:off x="1787186" y="695999"/>
              <a:ext cx="353146" cy="353146"/>
              <a:chOff x="31889" y="31889"/>
              <a:chExt cx="353144" cy="353144"/>
            </a:xfrm>
          </p:grpSpPr>
          <p:sp>
            <p:nvSpPr>
              <p:cNvPr id="301" name="Circle"/>
              <p:cNvSpPr/>
              <p:nvPr/>
            </p:nvSpPr>
            <p:spPr>
              <a:xfrm>
                <a:off x="31889" y="31889"/>
                <a:ext cx="353146" cy="353146"/>
              </a:xfrm>
              <a:prstGeom prst="ellipse">
                <a:avLst/>
              </a:prstGeom>
              <a:solidFill>
                <a:srgbClr val="FFFFFF">
                  <a:alpha val="30000"/>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2" name="Circle"/>
              <p:cNvSpPr/>
              <p:nvPr/>
            </p:nvSpPr>
            <p:spPr>
              <a:xfrm>
                <a:off x="118688" y="118688"/>
                <a:ext cx="179547" cy="179547"/>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grpSp>
        <p:nvGrpSpPr>
          <p:cNvPr id="312" name="Group"/>
          <p:cNvGrpSpPr/>
          <p:nvPr/>
        </p:nvGrpSpPr>
        <p:grpSpPr>
          <a:xfrm>
            <a:off x="8010480" y="5025092"/>
            <a:ext cx="7367622" cy="1036446"/>
            <a:chOff x="0" y="12699"/>
            <a:chExt cx="7367620" cy="1036444"/>
          </a:xfrm>
        </p:grpSpPr>
        <p:sp>
          <p:nvSpPr>
            <p:cNvPr id="305" name="Rounded Rectangle"/>
            <p:cNvSpPr/>
            <p:nvPr/>
          </p:nvSpPr>
          <p:spPr>
            <a:xfrm>
              <a:off x="44816" y="793574"/>
              <a:ext cx="7284705" cy="157997"/>
            </a:xfrm>
            <a:prstGeom prst="roundRect">
              <a:avLst>
                <a:gd name="adj" fmla="val 50000"/>
              </a:avLst>
            </a:prstGeom>
            <a:solidFill>
              <a:srgbClr val="FFFFFF">
                <a:alpha val="30172"/>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6" name="Low"/>
            <p:cNvSpPr txBox="1"/>
            <p:nvPr/>
          </p:nvSpPr>
          <p:spPr>
            <a:xfrm>
              <a:off x="0" y="412750"/>
              <a:ext cx="463768"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l" defTabSz="2438338">
                <a:defRPr sz="1500">
                  <a:solidFill>
                    <a:srgbClr val="FFFFFF"/>
                  </a:solidFill>
                  <a:latin typeface="Helvetica"/>
                  <a:ea typeface="Helvetica"/>
                  <a:cs typeface="Helvetica"/>
                  <a:sym typeface="Helvetica"/>
                </a:defRPr>
              </a:lvl1pPr>
            </a:lstStyle>
            <a:p>
              <a:pPr/>
              <a:r>
                <a:t>Low</a:t>
              </a:r>
            </a:p>
          </p:txBody>
        </p:sp>
        <p:sp>
          <p:nvSpPr>
            <p:cNvPr id="307" name="High"/>
            <p:cNvSpPr txBox="1"/>
            <p:nvPr/>
          </p:nvSpPr>
          <p:spPr>
            <a:xfrm>
              <a:off x="6861530" y="412750"/>
              <a:ext cx="506091"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r" defTabSz="2438338">
                <a:defRPr sz="1500">
                  <a:solidFill>
                    <a:srgbClr val="FFFFFF"/>
                  </a:solidFill>
                  <a:latin typeface="Helvetica"/>
                  <a:ea typeface="Helvetica"/>
                  <a:cs typeface="Helvetica"/>
                  <a:sym typeface="Helvetica"/>
                </a:defRPr>
              </a:lvl1pPr>
            </a:lstStyle>
            <a:p>
              <a:pPr/>
              <a:r>
                <a:t>High</a:t>
              </a:r>
            </a:p>
          </p:txBody>
        </p:sp>
        <p:sp>
          <p:nvSpPr>
            <p:cNvPr id="308" name="Familiarity with Breast Cancer"/>
            <p:cNvSpPr txBox="1"/>
            <p:nvPr/>
          </p:nvSpPr>
          <p:spPr>
            <a:xfrm>
              <a:off x="0" y="12699"/>
              <a:ext cx="339205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8">
                <a:defRPr b="1" sz="1800">
                  <a:solidFill>
                    <a:srgbClr val="FFFFFF"/>
                  </a:solidFill>
                  <a:latin typeface="Helvetica"/>
                  <a:ea typeface="Helvetica"/>
                  <a:cs typeface="Helvetica"/>
                  <a:sym typeface="Helvetica"/>
                </a:defRPr>
              </a:lvl1pPr>
            </a:lstStyle>
            <a:p>
              <a:pPr/>
              <a:r>
                <a:t>Familiarity with Breast Cancer</a:t>
              </a:r>
            </a:p>
          </p:txBody>
        </p:sp>
        <p:grpSp>
          <p:nvGrpSpPr>
            <p:cNvPr id="311" name="Group"/>
            <p:cNvGrpSpPr/>
            <p:nvPr/>
          </p:nvGrpSpPr>
          <p:grpSpPr>
            <a:xfrm>
              <a:off x="3334023" y="695999"/>
              <a:ext cx="353146" cy="353146"/>
              <a:chOff x="31889" y="31889"/>
              <a:chExt cx="353144" cy="353144"/>
            </a:xfrm>
          </p:grpSpPr>
          <p:sp>
            <p:nvSpPr>
              <p:cNvPr id="309" name="Circle"/>
              <p:cNvSpPr/>
              <p:nvPr/>
            </p:nvSpPr>
            <p:spPr>
              <a:xfrm>
                <a:off x="31889" y="31889"/>
                <a:ext cx="353146" cy="353146"/>
              </a:xfrm>
              <a:prstGeom prst="ellipse">
                <a:avLst/>
              </a:prstGeom>
              <a:solidFill>
                <a:srgbClr val="FFFFFF">
                  <a:alpha val="30000"/>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0" name="Circle"/>
              <p:cNvSpPr/>
              <p:nvPr/>
            </p:nvSpPr>
            <p:spPr>
              <a:xfrm>
                <a:off x="118688" y="118688"/>
                <a:ext cx="179547" cy="179547"/>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grpSp>
        <p:nvGrpSpPr>
          <p:cNvPr id="320" name="Group"/>
          <p:cNvGrpSpPr/>
          <p:nvPr/>
        </p:nvGrpSpPr>
        <p:grpSpPr>
          <a:xfrm>
            <a:off x="7989671" y="6220040"/>
            <a:ext cx="7367622" cy="1036445"/>
            <a:chOff x="0" y="12699"/>
            <a:chExt cx="7367620" cy="1036444"/>
          </a:xfrm>
        </p:grpSpPr>
        <p:sp>
          <p:nvSpPr>
            <p:cNvPr id="313" name="Rounded Rectangle"/>
            <p:cNvSpPr/>
            <p:nvPr/>
          </p:nvSpPr>
          <p:spPr>
            <a:xfrm>
              <a:off x="44816" y="793574"/>
              <a:ext cx="7284705" cy="157997"/>
            </a:xfrm>
            <a:prstGeom prst="roundRect">
              <a:avLst>
                <a:gd name="adj" fmla="val 50000"/>
              </a:avLst>
            </a:prstGeom>
            <a:solidFill>
              <a:srgbClr val="FFFFFF">
                <a:alpha val="30172"/>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4" name="Novice"/>
            <p:cNvSpPr txBox="1"/>
            <p:nvPr/>
          </p:nvSpPr>
          <p:spPr>
            <a:xfrm>
              <a:off x="0" y="412750"/>
              <a:ext cx="696591"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l" defTabSz="2438338">
                <a:defRPr sz="1500">
                  <a:solidFill>
                    <a:srgbClr val="FFFFFF"/>
                  </a:solidFill>
                  <a:latin typeface="Helvetica"/>
                  <a:ea typeface="Helvetica"/>
                  <a:cs typeface="Helvetica"/>
                  <a:sym typeface="Helvetica"/>
                </a:defRPr>
              </a:lvl1pPr>
            </a:lstStyle>
            <a:p>
              <a:pPr/>
              <a:r>
                <a:t>Novice</a:t>
              </a:r>
            </a:p>
          </p:txBody>
        </p:sp>
        <p:sp>
          <p:nvSpPr>
            <p:cNvPr id="315" name="Expert"/>
            <p:cNvSpPr txBox="1"/>
            <p:nvPr/>
          </p:nvSpPr>
          <p:spPr>
            <a:xfrm>
              <a:off x="6702749" y="412750"/>
              <a:ext cx="664872"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r" defTabSz="2438338">
                <a:defRPr sz="1500">
                  <a:solidFill>
                    <a:srgbClr val="FFFFFF"/>
                  </a:solidFill>
                  <a:latin typeface="Helvetica"/>
                  <a:ea typeface="Helvetica"/>
                  <a:cs typeface="Helvetica"/>
                  <a:sym typeface="Helvetica"/>
                </a:defRPr>
              </a:lvl1pPr>
            </a:lstStyle>
            <a:p>
              <a:pPr/>
              <a:r>
                <a:t>Expert</a:t>
              </a:r>
            </a:p>
          </p:txBody>
        </p:sp>
        <p:sp>
          <p:nvSpPr>
            <p:cNvPr id="316" name="Technology User"/>
            <p:cNvSpPr txBox="1"/>
            <p:nvPr/>
          </p:nvSpPr>
          <p:spPr>
            <a:xfrm>
              <a:off x="0" y="12699"/>
              <a:ext cx="1952030"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8">
                <a:defRPr b="1" sz="1800">
                  <a:solidFill>
                    <a:srgbClr val="FFFFFF"/>
                  </a:solidFill>
                  <a:latin typeface="Helvetica"/>
                  <a:ea typeface="Helvetica"/>
                  <a:cs typeface="Helvetica"/>
                  <a:sym typeface="Helvetica"/>
                </a:defRPr>
              </a:lvl1pPr>
            </a:lstStyle>
            <a:p>
              <a:pPr/>
              <a:r>
                <a:t>Technology User</a:t>
              </a:r>
            </a:p>
          </p:txBody>
        </p:sp>
        <p:grpSp>
          <p:nvGrpSpPr>
            <p:cNvPr id="319" name="Group"/>
            <p:cNvGrpSpPr/>
            <p:nvPr/>
          </p:nvGrpSpPr>
          <p:grpSpPr>
            <a:xfrm>
              <a:off x="6055823" y="695999"/>
              <a:ext cx="353146" cy="353146"/>
              <a:chOff x="31889" y="31889"/>
              <a:chExt cx="353144" cy="353144"/>
            </a:xfrm>
          </p:grpSpPr>
          <p:sp>
            <p:nvSpPr>
              <p:cNvPr id="317" name="Circle"/>
              <p:cNvSpPr/>
              <p:nvPr/>
            </p:nvSpPr>
            <p:spPr>
              <a:xfrm>
                <a:off x="31889" y="31889"/>
                <a:ext cx="353146" cy="353146"/>
              </a:xfrm>
              <a:prstGeom prst="ellipse">
                <a:avLst/>
              </a:prstGeom>
              <a:solidFill>
                <a:srgbClr val="FFFFFF">
                  <a:alpha val="30000"/>
                </a:srgbClr>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8" name="Circle"/>
              <p:cNvSpPr/>
              <p:nvPr/>
            </p:nvSpPr>
            <p:spPr>
              <a:xfrm>
                <a:off x="118688" y="118688"/>
                <a:ext cx="179547" cy="179547"/>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sp>
        <p:nvSpPr>
          <p:cNvPr id="321" name="At higher risk for breast cancer"/>
          <p:cNvSpPr txBox="1"/>
          <p:nvPr/>
        </p:nvSpPr>
        <p:spPr>
          <a:xfrm>
            <a:off x="7994542" y="1792952"/>
            <a:ext cx="4777082"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8">
              <a:defRPr b="1" cap="all" spc="176" sz="1600">
                <a:solidFill>
                  <a:srgbClr val="FFFFFF"/>
                </a:solidFill>
                <a:latin typeface="Helvetica"/>
                <a:ea typeface="Helvetica"/>
                <a:cs typeface="Helvetica"/>
                <a:sym typeface="Helvetica"/>
              </a:defRPr>
            </a:lvl1pPr>
          </a:lstStyle>
          <a:p>
            <a:pPr/>
            <a:r>
              <a:t>At higher risk for breast cancer</a:t>
            </a:r>
          </a:p>
        </p:txBody>
      </p:sp>
      <p:pic>
        <p:nvPicPr>
          <p:cNvPr id="322" name="Image" descr="Image"/>
          <p:cNvPicPr>
            <a:picLocks noChangeAspect="1"/>
          </p:cNvPicPr>
          <p:nvPr/>
        </p:nvPicPr>
        <p:blipFill>
          <a:blip r:embed="rId2">
            <a:extLst/>
          </a:blip>
          <a:srcRect l="41680" t="3595" r="18649" b="0"/>
          <a:stretch>
            <a:fillRect/>
          </a:stretch>
        </p:blipFill>
        <p:spPr>
          <a:xfrm>
            <a:off x="-696504" y="2701639"/>
            <a:ext cx="7367620" cy="11936576"/>
          </a:xfrm>
          <a:custGeom>
            <a:avLst/>
            <a:gdLst/>
            <a:ahLst/>
            <a:cxnLst>
              <a:cxn ang="0">
                <a:pos x="wd2" y="hd2"/>
              </a:cxn>
              <a:cxn ang="5400000">
                <a:pos x="wd2" y="hd2"/>
              </a:cxn>
              <a:cxn ang="10800000">
                <a:pos x="wd2" y="hd2"/>
              </a:cxn>
              <a:cxn ang="16200000">
                <a:pos x="wd2" y="hd2"/>
              </a:cxn>
            </a:cxnLst>
            <a:rect l="0" t="0" r="r" b="b"/>
            <a:pathLst>
              <a:path w="21538" h="21597" fill="norm" stroke="1" extrusionOk="0">
                <a:moveTo>
                  <a:pt x="12332" y="1"/>
                </a:moveTo>
                <a:cubicBezTo>
                  <a:pt x="12084" y="3"/>
                  <a:pt x="11903" y="12"/>
                  <a:pt x="11877" y="29"/>
                </a:cubicBezTo>
                <a:cubicBezTo>
                  <a:pt x="11851" y="45"/>
                  <a:pt x="11792" y="62"/>
                  <a:pt x="11746" y="66"/>
                </a:cubicBezTo>
                <a:cubicBezTo>
                  <a:pt x="11613" y="78"/>
                  <a:pt x="11000" y="211"/>
                  <a:pt x="10739" y="285"/>
                </a:cubicBezTo>
                <a:cubicBezTo>
                  <a:pt x="10455" y="364"/>
                  <a:pt x="10114" y="549"/>
                  <a:pt x="10162" y="597"/>
                </a:cubicBezTo>
                <a:cubicBezTo>
                  <a:pt x="10199" y="634"/>
                  <a:pt x="9955" y="728"/>
                  <a:pt x="9903" y="696"/>
                </a:cubicBezTo>
                <a:cubicBezTo>
                  <a:pt x="9885" y="685"/>
                  <a:pt x="9736" y="750"/>
                  <a:pt x="9570" y="841"/>
                </a:cubicBezTo>
                <a:cubicBezTo>
                  <a:pt x="9288" y="995"/>
                  <a:pt x="9053" y="1276"/>
                  <a:pt x="8982" y="1545"/>
                </a:cubicBezTo>
                <a:cubicBezTo>
                  <a:pt x="8970" y="1592"/>
                  <a:pt x="8930" y="1678"/>
                  <a:pt x="8893" y="1736"/>
                </a:cubicBezTo>
                <a:cubicBezTo>
                  <a:pt x="8830" y="1835"/>
                  <a:pt x="8737" y="2330"/>
                  <a:pt x="8745" y="2519"/>
                </a:cubicBezTo>
                <a:cubicBezTo>
                  <a:pt x="8749" y="2607"/>
                  <a:pt x="8689" y="3023"/>
                  <a:pt x="8521" y="4065"/>
                </a:cubicBezTo>
                <a:cubicBezTo>
                  <a:pt x="8464" y="4420"/>
                  <a:pt x="8424" y="5107"/>
                  <a:pt x="8425" y="5695"/>
                </a:cubicBezTo>
                <a:cubicBezTo>
                  <a:pt x="8429" y="7312"/>
                  <a:pt x="8375" y="7797"/>
                  <a:pt x="8155" y="8122"/>
                </a:cubicBezTo>
                <a:cubicBezTo>
                  <a:pt x="7979" y="8382"/>
                  <a:pt x="7952" y="8398"/>
                  <a:pt x="7611" y="8477"/>
                </a:cubicBezTo>
                <a:cubicBezTo>
                  <a:pt x="7413" y="8522"/>
                  <a:pt x="7252" y="8586"/>
                  <a:pt x="7252" y="8618"/>
                </a:cubicBezTo>
                <a:cubicBezTo>
                  <a:pt x="7252" y="8716"/>
                  <a:pt x="7117" y="8733"/>
                  <a:pt x="7062" y="8641"/>
                </a:cubicBezTo>
                <a:cubicBezTo>
                  <a:pt x="7010" y="8555"/>
                  <a:pt x="7007" y="8555"/>
                  <a:pt x="6755" y="8661"/>
                </a:cubicBezTo>
                <a:cubicBezTo>
                  <a:pt x="6529" y="8756"/>
                  <a:pt x="6198" y="9053"/>
                  <a:pt x="6191" y="9168"/>
                </a:cubicBezTo>
                <a:cubicBezTo>
                  <a:pt x="6184" y="9270"/>
                  <a:pt x="6080" y="9316"/>
                  <a:pt x="5951" y="9273"/>
                </a:cubicBezTo>
                <a:cubicBezTo>
                  <a:pt x="5879" y="9249"/>
                  <a:pt x="5782" y="9235"/>
                  <a:pt x="5734" y="9242"/>
                </a:cubicBezTo>
                <a:cubicBezTo>
                  <a:pt x="5685" y="9248"/>
                  <a:pt x="5649" y="9219"/>
                  <a:pt x="5655" y="9178"/>
                </a:cubicBezTo>
                <a:cubicBezTo>
                  <a:pt x="5672" y="9045"/>
                  <a:pt x="5579" y="9101"/>
                  <a:pt x="5445" y="9305"/>
                </a:cubicBezTo>
                <a:cubicBezTo>
                  <a:pt x="5372" y="9416"/>
                  <a:pt x="5243" y="9564"/>
                  <a:pt x="5158" y="9634"/>
                </a:cubicBezTo>
                <a:cubicBezTo>
                  <a:pt x="5073" y="9704"/>
                  <a:pt x="4932" y="9856"/>
                  <a:pt x="4844" y="9972"/>
                </a:cubicBezTo>
                <a:cubicBezTo>
                  <a:pt x="4755" y="10089"/>
                  <a:pt x="4596" y="10265"/>
                  <a:pt x="4489" y="10364"/>
                </a:cubicBezTo>
                <a:cubicBezTo>
                  <a:pt x="4353" y="10489"/>
                  <a:pt x="4290" y="10603"/>
                  <a:pt x="4281" y="10742"/>
                </a:cubicBezTo>
                <a:cubicBezTo>
                  <a:pt x="4270" y="10900"/>
                  <a:pt x="4237" y="10949"/>
                  <a:pt x="4120" y="10981"/>
                </a:cubicBezTo>
                <a:cubicBezTo>
                  <a:pt x="3977" y="11021"/>
                  <a:pt x="3699" y="11393"/>
                  <a:pt x="3694" y="11551"/>
                </a:cubicBezTo>
                <a:cubicBezTo>
                  <a:pt x="3693" y="11591"/>
                  <a:pt x="3648" y="11660"/>
                  <a:pt x="3593" y="11705"/>
                </a:cubicBezTo>
                <a:cubicBezTo>
                  <a:pt x="3521" y="11764"/>
                  <a:pt x="3513" y="11801"/>
                  <a:pt x="3566" y="11842"/>
                </a:cubicBezTo>
                <a:cubicBezTo>
                  <a:pt x="3622" y="11883"/>
                  <a:pt x="3585" y="11928"/>
                  <a:pt x="3413" y="12025"/>
                </a:cubicBezTo>
                <a:cubicBezTo>
                  <a:pt x="3288" y="12095"/>
                  <a:pt x="3166" y="12153"/>
                  <a:pt x="3141" y="12153"/>
                </a:cubicBezTo>
                <a:cubicBezTo>
                  <a:pt x="3059" y="12153"/>
                  <a:pt x="2947" y="12404"/>
                  <a:pt x="3016" y="12430"/>
                </a:cubicBezTo>
                <a:cubicBezTo>
                  <a:pt x="3119" y="12470"/>
                  <a:pt x="2949" y="12629"/>
                  <a:pt x="2834" y="12602"/>
                </a:cubicBezTo>
                <a:cubicBezTo>
                  <a:pt x="2771" y="12587"/>
                  <a:pt x="2711" y="12616"/>
                  <a:pt x="2670" y="12683"/>
                </a:cubicBezTo>
                <a:cubicBezTo>
                  <a:pt x="2634" y="12741"/>
                  <a:pt x="2576" y="12789"/>
                  <a:pt x="2541" y="12789"/>
                </a:cubicBezTo>
                <a:cubicBezTo>
                  <a:pt x="2477" y="12789"/>
                  <a:pt x="2313" y="13045"/>
                  <a:pt x="2296" y="13172"/>
                </a:cubicBezTo>
                <a:cubicBezTo>
                  <a:pt x="2289" y="13229"/>
                  <a:pt x="2163" y="13381"/>
                  <a:pt x="1914" y="13635"/>
                </a:cubicBezTo>
                <a:cubicBezTo>
                  <a:pt x="1841" y="13710"/>
                  <a:pt x="1625" y="13986"/>
                  <a:pt x="1616" y="14017"/>
                </a:cubicBezTo>
                <a:cubicBezTo>
                  <a:pt x="1613" y="14028"/>
                  <a:pt x="1542" y="14080"/>
                  <a:pt x="1457" y="14133"/>
                </a:cubicBezTo>
                <a:cubicBezTo>
                  <a:pt x="1301" y="14229"/>
                  <a:pt x="1243" y="14341"/>
                  <a:pt x="1375" y="14291"/>
                </a:cubicBezTo>
                <a:cubicBezTo>
                  <a:pt x="1515" y="14237"/>
                  <a:pt x="1645" y="14305"/>
                  <a:pt x="1587" y="14401"/>
                </a:cubicBezTo>
                <a:cubicBezTo>
                  <a:pt x="1547" y="14469"/>
                  <a:pt x="1464" y="14496"/>
                  <a:pt x="1270" y="14507"/>
                </a:cubicBezTo>
                <a:cubicBezTo>
                  <a:pt x="815" y="14532"/>
                  <a:pt x="483" y="14800"/>
                  <a:pt x="483" y="15140"/>
                </a:cubicBezTo>
                <a:cubicBezTo>
                  <a:pt x="483" y="15290"/>
                  <a:pt x="432" y="15381"/>
                  <a:pt x="266" y="15530"/>
                </a:cubicBezTo>
                <a:cubicBezTo>
                  <a:pt x="100" y="15679"/>
                  <a:pt x="3" y="15872"/>
                  <a:pt x="0" y="16012"/>
                </a:cubicBezTo>
                <a:cubicBezTo>
                  <a:pt x="-2" y="16096"/>
                  <a:pt x="29" y="16161"/>
                  <a:pt x="100" y="16185"/>
                </a:cubicBezTo>
                <a:cubicBezTo>
                  <a:pt x="186" y="16215"/>
                  <a:pt x="197" y="16239"/>
                  <a:pt x="142" y="16281"/>
                </a:cubicBezTo>
                <a:cubicBezTo>
                  <a:pt x="7" y="16381"/>
                  <a:pt x="140" y="17026"/>
                  <a:pt x="348" y="17280"/>
                </a:cubicBezTo>
                <a:cubicBezTo>
                  <a:pt x="489" y="17453"/>
                  <a:pt x="621" y="17494"/>
                  <a:pt x="1816" y="17745"/>
                </a:cubicBezTo>
                <a:cubicBezTo>
                  <a:pt x="3630" y="18127"/>
                  <a:pt x="3883" y="18167"/>
                  <a:pt x="4521" y="18167"/>
                </a:cubicBezTo>
                <a:cubicBezTo>
                  <a:pt x="5175" y="18167"/>
                  <a:pt x="5453" y="18210"/>
                  <a:pt x="5522" y="18322"/>
                </a:cubicBezTo>
                <a:cubicBezTo>
                  <a:pt x="5547" y="18362"/>
                  <a:pt x="5530" y="18739"/>
                  <a:pt x="5484" y="19159"/>
                </a:cubicBezTo>
                <a:cubicBezTo>
                  <a:pt x="5361" y="20295"/>
                  <a:pt x="5272" y="21524"/>
                  <a:pt x="5311" y="21563"/>
                </a:cubicBezTo>
                <a:cubicBezTo>
                  <a:pt x="5330" y="21581"/>
                  <a:pt x="8841" y="21597"/>
                  <a:pt x="13126" y="21597"/>
                </a:cubicBezTo>
                <a:lnTo>
                  <a:pt x="13212" y="21597"/>
                </a:lnTo>
                <a:cubicBezTo>
                  <a:pt x="17682" y="21597"/>
                  <a:pt x="20159" y="21585"/>
                  <a:pt x="20892" y="21562"/>
                </a:cubicBezTo>
                <a:cubicBezTo>
                  <a:pt x="21009" y="21554"/>
                  <a:pt x="21047" y="21545"/>
                  <a:pt x="21040" y="21534"/>
                </a:cubicBezTo>
                <a:cubicBezTo>
                  <a:pt x="21018" y="21499"/>
                  <a:pt x="20920" y="21303"/>
                  <a:pt x="20822" y="21099"/>
                </a:cubicBezTo>
                <a:cubicBezTo>
                  <a:pt x="20723" y="20895"/>
                  <a:pt x="20416" y="20300"/>
                  <a:pt x="20138" y="19776"/>
                </a:cubicBezTo>
                <a:cubicBezTo>
                  <a:pt x="19535" y="18636"/>
                  <a:pt x="19287" y="18091"/>
                  <a:pt x="19287" y="17911"/>
                </a:cubicBezTo>
                <a:cubicBezTo>
                  <a:pt x="19287" y="17838"/>
                  <a:pt x="19457" y="17514"/>
                  <a:pt x="19666" y="17191"/>
                </a:cubicBezTo>
                <a:cubicBezTo>
                  <a:pt x="20268" y="16260"/>
                  <a:pt x="20842" y="14572"/>
                  <a:pt x="21029" y="13189"/>
                </a:cubicBezTo>
                <a:cubicBezTo>
                  <a:pt x="21089" y="12747"/>
                  <a:pt x="21229" y="12018"/>
                  <a:pt x="21340" y="11567"/>
                </a:cubicBezTo>
                <a:cubicBezTo>
                  <a:pt x="21577" y="10610"/>
                  <a:pt x="21598" y="10094"/>
                  <a:pt x="21417" y="9690"/>
                </a:cubicBezTo>
                <a:cubicBezTo>
                  <a:pt x="21305" y="9440"/>
                  <a:pt x="21244" y="9381"/>
                  <a:pt x="20863" y="9161"/>
                </a:cubicBezTo>
                <a:cubicBezTo>
                  <a:pt x="20591" y="9003"/>
                  <a:pt x="20210" y="8844"/>
                  <a:pt x="19816" y="8722"/>
                </a:cubicBezTo>
                <a:cubicBezTo>
                  <a:pt x="19475" y="8617"/>
                  <a:pt x="19173" y="8503"/>
                  <a:pt x="19144" y="8468"/>
                </a:cubicBezTo>
                <a:cubicBezTo>
                  <a:pt x="19076" y="8387"/>
                  <a:pt x="18491" y="6856"/>
                  <a:pt x="18433" y="6606"/>
                </a:cubicBezTo>
                <a:cubicBezTo>
                  <a:pt x="18408" y="6501"/>
                  <a:pt x="18327" y="6274"/>
                  <a:pt x="18253" y="6101"/>
                </a:cubicBezTo>
                <a:cubicBezTo>
                  <a:pt x="18179" y="5929"/>
                  <a:pt x="18091" y="5615"/>
                  <a:pt x="18058" y="5403"/>
                </a:cubicBezTo>
                <a:cubicBezTo>
                  <a:pt x="18025" y="5191"/>
                  <a:pt x="17937" y="4817"/>
                  <a:pt x="17862" y="4573"/>
                </a:cubicBezTo>
                <a:cubicBezTo>
                  <a:pt x="17787" y="4328"/>
                  <a:pt x="17677" y="3947"/>
                  <a:pt x="17615" y="3726"/>
                </a:cubicBezTo>
                <a:cubicBezTo>
                  <a:pt x="17457" y="3159"/>
                  <a:pt x="17308" y="2797"/>
                  <a:pt x="17164" y="2625"/>
                </a:cubicBezTo>
                <a:cubicBezTo>
                  <a:pt x="17078" y="2523"/>
                  <a:pt x="17029" y="2351"/>
                  <a:pt x="17008" y="2075"/>
                </a:cubicBezTo>
                <a:cubicBezTo>
                  <a:pt x="16978" y="1677"/>
                  <a:pt x="16840" y="1345"/>
                  <a:pt x="16565" y="1011"/>
                </a:cubicBezTo>
                <a:cubicBezTo>
                  <a:pt x="16380" y="786"/>
                  <a:pt x="16141" y="592"/>
                  <a:pt x="16050" y="592"/>
                </a:cubicBezTo>
                <a:cubicBezTo>
                  <a:pt x="16005" y="592"/>
                  <a:pt x="15854" y="545"/>
                  <a:pt x="15716" y="486"/>
                </a:cubicBezTo>
                <a:cubicBezTo>
                  <a:pt x="15055" y="208"/>
                  <a:pt x="14642" y="116"/>
                  <a:pt x="13726" y="43"/>
                </a:cubicBezTo>
                <a:cubicBezTo>
                  <a:pt x="13345" y="12"/>
                  <a:pt x="12745" y="-3"/>
                  <a:pt x="12332" y="1"/>
                </a:cubicBezTo>
                <a:close/>
              </a:path>
            </a:pathLst>
          </a:cu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Group" descr="Group"/>
          <p:cNvPicPr>
            <a:picLocks noChangeAspect="1"/>
          </p:cNvPicPr>
          <p:nvPr/>
        </p:nvPicPr>
        <p:blipFill>
          <a:blip r:embed="rId2">
            <a:extLst/>
          </a:blip>
          <a:stretch>
            <a:fillRect/>
          </a:stretch>
        </p:blipFill>
        <p:spPr>
          <a:xfrm>
            <a:off x="9680106" y="1859243"/>
            <a:ext cx="5023788" cy="9997514"/>
          </a:xfrm>
          <a:prstGeom prst="rect">
            <a:avLst/>
          </a:prstGeom>
          <a:ln w="12700">
            <a:miter lim="400000"/>
          </a:ln>
        </p:spPr>
      </p:pic>
      <p:pic>
        <p:nvPicPr>
          <p:cNvPr id="325" name="Screen Shot 2020-10-04 at 8.36.02 PM.png" descr="Screen Shot 2020-10-04 at 8.36.02 PM.png"/>
          <p:cNvPicPr>
            <a:picLocks noChangeAspect="1"/>
          </p:cNvPicPr>
          <p:nvPr/>
        </p:nvPicPr>
        <p:blipFill>
          <a:blip r:embed="rId3">
            <a:extLst/>
          </a:blip>
          <a:stretch>
            <a:fillRect/>
          </a:stretch>
        </p:blipFill>
        <p:spPr>
          <a:xfrm>
            <a:off x="10274353" y="2580173"/>
            <a:ext cx="3835294" cy="855565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PinkData Award by HCL"/>
          <p:cNvSpPr txBox="1"/>
          <p:nvPr>
            <p:ph type="title"/>
          </p:nvPr>
        </p:nvSpPr>
        <p:spPr>
          <a:xfrm>
            <a:off x="2221208" y="3039245"/>
            <a:ext cx="20269201" cy="2272842"/>
          </a:xfrm>
          <a:prstGeom prst="rect">
            <a:avLst/>
          </a:prstGeom>
          <a:solidFill>
            <a:schemeClr val="accent5">
              <a:hueOff val="-246905"/>
              <a:satOff val="-77181"/>
              <a:lumOff val="20457"/>
            </a:schemeClr>
          </a:solidFill>
        </p:spPr>
        <p:txBody>
          <a:bodyPr/>
          <a:lstStyle>
            <a:lvl1pPr defTabSz="294956">
              <a:lnSpc>
                <a:spcPct val="120000"/>
              </a:lnSpc>
              <a:defRPr spc="-227" sz="11360">
                <a:latin typeface="Canela Deck Bold"/>
                <a:ea typeface="Canela Deck Bold"/>
                <a:cs typeface="Canela Deck Bold"/>
                <a:sym typeface="Canela Deck Bold"/>
              </a:defRPr>
            </a:lvl1pPr>
          </a:lstStyle>
          <a:p>
            <a:pPr/>
            <a:r>
              <a:t>PinkData Award by HCL </a:t>
            </a:r>
          </a:p>
        </p:txBody>
      </p:sp>
      <p:pic>
        <p:nvPicPr>
          <p:cNvPr id="328" name="Image" descr="Image"/>
          <p:cNvPicPr>
            <a:picLocks noChangeAspect="1"/>
          </p:cNvPicPr>
          <p:nvPr/>
        </p:nvPicPr>
        <p:blipFill>
          <a:blip r:embed="rId2">
            <a:alphaModFix amt="59189"/>
            <a:extLst/>
          </a:blip>
          <a:stretch>
            <a:fillRect/>
          </a:stretch>
        </p:blipFill>
        <p:spPr>
          <a:xfrm>
            <a:off x="2581507" y="1812491"/>
            <a:ext cx="19220986" cy="1009101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9_Lookbook">
  <a:themeElements>
    <a:clrScheme name="29_Lookbook">
      <a:dk1>
        <a:srgbClr val="000000"/>
      </a:dk1>
      <a:lt1>
        <a:srgbClr val="F6F7F2"/>
      </a:lt1>
      <a:dk2>
        <a:srgbClr val="5E5E5E"/>
      </a:dk2>
      <a:lt2>
        <a:srgbClr val="D5D5D5"/>
      </a:lt2>
      <a:accent1>
        <a:srgbClr val="B9CAD3"/>
      </a:accent1>
      <a:accent2>
        <a:srgbClr val="8CBAD7"/>
      </a:accent2>
      <a:accent3>
        <a:srgbClr val="B5AFC4"/>
      </a:accent3>
      <a:accent4>
        <a:srgbClr val="E8A6B1"/>
      </a:accent4>
      <a:accent5>
        <a:srgbClr val="FF8A6E"/>
      </a:accent5>
      <a:accent6>
        <a:srgbClr val="E2CF91"/>
      </a:accent6>
      <a:hlink>
        <a:srgbClr val="0000FF"/>
      </a:hlink>
      <a:folHlink>
        <a:srgbClr val="FF00FF"/>
      </a:folHlink>
    </a:clrScheme>
    <a:fontScheme name="29_Lookbook">
      <a:majorFont>
        <a:latin typeface="Canela Bold"/>
        <a:ea typeface="Canela Bold"/>
        <a:cs typeface="Canela Bold"/>
      </a:majorFont>
      <a:minorFont>
        <a:latin typeface="Canela Bold"/>
        <a:ea typeface="Canela Bold"/>
        <a:cs typeface="Canela Bold"/>
      </a:minorFont>
    </a:fontScheme>
    <a:fmtScheme name="29_Look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15431" rtl="0" fontAlgn="auto" latinLnBrk="0" hangingPunct="0">
          <a:lnSpc>
            <a:spcPct val="120000"/>
          </a:lnSpc>
          <a:spcBef>
            <a:spcPts val="0"/>
          </a:spcBef>
          <a:spcAft>
            <a:spcPts val="0"/>
          </a:spcAft>
          <a:buClrTx/>
          <a:buSzTx/>
          <a:buFontTx/>
          <a:buNone/>
          <a:tabLst/>
          <a:defRPr b="0" baseline="0" cap="none" i="0" spc="-59" strike="noStrike" sz="3000" u="none" kumimoji="0" normalizeH="0">
            <a:ln>
              <a:noFill/>
            </a:ln>
            <a:solidFill>
              <a:srgbClr val="FFFFFF"/>
            </a:solidFill>
            <a:effectLst/>
            <a:uFillTx/>
            <a:latin typeface="Canela Deck Bold"/>
            <a:ea typeface="Canela Deck Bold"/>
            <a:cs typeface="Canela Deck Bold"/>
            <a:sym typeface="Canela Deck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9_Lookbook">
  <a:themeElements>
    <a:clrScheme name="29_Lookbook">
      <a:dk1>
        <a:srgbClr val="000000"/>
      </a:dk1>
      <a:lt1>
        <a:srgbClr val="FFFFFF"/>
      </a:lt1>
      <a:dk2>
        <a:srgbClr val="5E5E5E"/>
      </a:dk2>
      <a:lt2>
        <a:srgbClr val="D5D5D5"/>
      </a:lt2>
      <a:accent1>
        <a:srgbClr val="B9CAD3"/>
      </a:accent1>
      <a:accent2>
        <a:srgbClr val="8CBAD7"/>
      </a:accent2>
      <a:accent3>
        <a:srgbClr val="B5AFC4"/>
      </a:accent3>
      <a:accent4>
        <a:srgbClr val="E8A6B1"/>
      </a:accent4>
      <a:accent5>
        <a:srgbClr val="FF8A6E"/>
      </a:accent5>
      <a:accent6>
        <a:srgbClr val="E2CF91"/>
      </a:accent6>
      <a:hlink>
        <a:srgbClr val="0000FF"/>
      </a:hlink>
      <a:folHlink>
        <a:srgbClr val="FF00FF"/>
      </a:folHlink>
    </a:clrScheme>
    <a:fontScheme name="29_Lookbook">
      <a:majorFont>
        <a:latin typeface="Canela Bold"/>
        <a:ea typeface="Canela Bold"/>
        <a:cs typeface="Canela Bold"/>
      </a:majorFont>
      <a:minorFont>
        <a:latin typeface="Canela Bold"/>
        <a:ea typeface="Canela Bold"/>
        <a:cs typeface="Canela Bold"/>
      </a:minorFont>
    </a:fontScheme>
    <a:fmtScheme name="29_Look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15431" rtl="0" fontAlgn="auto" latinLnBrk="0" hangingPunct="0">
          <a:lnSpc>
            <a:spcPct val="120000"/>
          </a:lnSpc>
          <a:spcBef>
            <a:spcPts val="0"/>
          </a:spcBef>
          <a:spcAft>
            <a:spcPts val="0"/>
          </a:spcAft>
          <a:buClrTx/>
          <a:buSzTx/>
          <a:buFontTx/>
          <a:buNone/>
          <a:tabLst/>
          <a:defRPr b="0" baseline="0" cap="none" i="0" spc="-59" strike="noStrike" sz="3000" u="none" kumimoji="0" normalizeH="0">
            <a:ln>
              <a:noFill/>
            </a:ln>
            <a:solidFill>
              <a:srgbClr val="FFFFFF"/>
            </a:solidFill>
            <a:effectLst/>
            <a:uFillTx/>
            <a:latin typeface="Canela Deck Bold"/>
            <a:ea typeface="Canela Deck Bold"/>
            <a:cs typeface="Canela Deck Bold"/>
            <a:sym typeface="Canela Deck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